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3" r:id="rId2"/>
    <p:sldId id="298" r:id="rId3"/>
    <p:sldId id="314" r:id="rId4"/>
    <p:sldId id="315" r:id="rId5"/>
    <p:sldId id="316" r:id="rId6"/>
    <p:sldId id="318" r:id="rId7"/>
    <p:sldId id="317" r:id="rId8"/>
    <p:sldId id="321" r:id="rId9"/>
    <p:sldId id="1163" r:id="rId10"/>
    <p:sldId id="935" r:id="rId11"/>
    <p:sldId id="936" r:id="rId12"/>
    <p:sldId id="937" r:id="rId13"/>
    <p:sldId id="938" r:id="rId14"/>
    <p:sldId id="939" r:id="rId15"/>
    <p:sldId id="324" r:id="rId16"/>
    <p:sldId id="322" r:id="rId17"/>
    <p:sldId id="323" r:id="rId18"/>
    <p:sldId id="325" r:id="rId19"/>
    <p:sldId id="326" r:id="rId20"/>
    <p:sldId id="1165" r:id="rId21"/>
    <p:sldId id="327" r:id="rId22"/>
    <p:sldId id="328" r:id="rId23"/>
    <p:sldId id="1164" r:id="rId24"/>
    <p:sldId id="329" r:id="rId25"/>
    <p:sldId id="330" r:id="rId26"/>
    <p:sldId id="331" r:id="rId27"/>
    <p:sldId id="332" r:id="rId2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589"/>
  </p:normalViewPr>
  <p:slideViewPr>
    <p:cSldViewPr snapToGrid="0">
      <p:cViewPr varScale="1">
        <p:scale>
          <a:sx n="106" d="100"/>
          <a:sy n="106" d="100"/>
        </p:scale>
        <p:origin x="616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E0CC29B-EBB2-014D-9910-B39CEA892B8A}" type="slidenum">
              <a:rPr lang="de-DE" sz="1200" u="none"/>
              <a:pPr/>
              <a:t>17</a:t>
            </a:fld>
            <a:endParaRPr lang="de-DE" sz="1200" u="non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9861D9FC-7652-C448-83EE-5BED65D2DA1A}" type="slidenum">
              <a:rPr lang="de-DE" sz="1200" u="none"/>
              <a:pPr/>
              <a:t>18</a:t>
            </a:fld>
            <a:endParaRPr lang="de-DE" sz="1200" u="none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19</a:t>
            </a:fld>
            <a:endParaRPr lang="de-DE" sz="1200" u="none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FCC0-FE4E-0089-B983-EBFE8629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8606AC8-FB37-F652-141D-937027C7E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20</a:t>
            </a:fld>
            <a:endParaRPr lang="de-DE" sz="1200" u="none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C157B3F4-F20E-90CD-DE0D-4170B8B33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3C3A08D-2867-D36A-49AC-B7EE139814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D5CEEFE5-6B4F-8A43-98A2-0C9784201E55}" type="slidenum">
              <a:rPr lang="de-DE" sz="1200" u="none"/>
              <a:pPr/>
              <a:t>21</a:t>
            </a:fld>
            <a:endParaRPr lang="de-DE" sz="1200" u="none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22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23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235546CE-60D2-C745-896B-F2BA5789CBAE}" type="slidenum">
              <a:rPr lang="de-DE" sz="1200" u="none"/>
              <a:pPr/>
              <a:t>24</a:t>
            </a:fld>
            <a:endParaRPr lang="de-DE" sz="1200" u="none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61C1613-C89E-4242-8491-4AA97AC8C949}" type="slidenum">
              <a:rPr lang="de-DE" sz="1200" u="none"/>
              <a:pPr/>
              <a:t>25</a:t>
            </a:fld>
            <a:endParaRPr lang="de-DE" sz="1200" u="none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4F864E02-8C44-7A41-958B-FCA2A94EDE8D}" type="slidenum">
              <a:rPr lang="de-DE" sz="1200" u="none"/>
              <a:pPr/>
              <a:t>26</a:t>
            </a:fld>
            <a:endParaRPr lang="de-DE" sz="1200" u="none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B9DCF7C-C9FC-4B4C-8BD8-2CA697621FF9}" type="slidenum">
              <a:rPr lang="de-DE" sz="1200" u="none"/>
              <a:pPr/>
              <a:t>27</a:t>
            </a:fld>
            <a:endParaRPr lang="de-DE" sz="1200" u="none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10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02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11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12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89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13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42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14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06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36C7EDEE-6936-B144-A3F4-08F9A126E42A}" type="slidenum">
              <a:rPr lang="de-DE" sz="1200" u="none"/>
              <a:pPr/>
              <a:t>15</a:t>
            </a:fld>
            <a:endParaRPr lang="de-DE" sz="1200" u="non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E49570FF-E75E-794F-A5BA-0040CC81E236}" type="slidenum">
              <a:rPr lang="de-DE" sz="1200" u="none"/>
              <a:pPr/>
              <a:t>16</a:t>
            </a:fld>
            <a:endParaRPr lang="de-DE" sz="1200" u="non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52.png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51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2.png"/><Relationship Id="rId9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1.png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Carácterísticas de Intensidad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2020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100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6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0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60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600"/>
                            </p:stCondLst>
                            <p:childTnLst>
                              <p:par>
                                <p:cTn id="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100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600"/>
                            </p:stCondLst>
                            <p:childTnLst>
                              <p:par>
                                <p:cTn id="8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0"/>
                            </p:stCondLst>
                            <p:childTnLst>
                              <p:par>
                                <p:cTn id="9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600"/>
                            </p:stCondLst>
                            <p:childTnLst>
                              <p:par>
                                <p:cTn id="9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0"/>
                            </p:stCondLst>
                            <p:childTnLst>
                              <p:par>
                                <p:cTn id="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6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379427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175" y="3829050"/>
            <a:ext cx="1758950" cy="2073275"/>
            <a:chOff x="-2" y="2412"/>
            <a:chExt cx="1108" cy="1306"/>
          </a:xfrm>
        </p:grpSpPr>
        <p:pic>
          <p:nvPicPr>
            <p:cNvPr id="2049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2644"/>
              <a:ext cx="110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Line 4"/>
            <p:cNvSpPr>
              <a:spLocks noChangeShapeType="1"/>
            </p:cNvSpPr>
            <p:nvPr/>
          </p:nvSpPr>
          <p:spPr bwMode="auto">
            <a:xfrm>
              <a:off x="522" y="2412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300"/>
            <a:ext cx="17414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6900" y="2540000"/>
            <a:ext cx="355600" cy="2365375"/>
            <a:chOff x="376" y="1600"/>
            <a:chExt cx="224" cy="1490"/>
          </a:xfrm>
        </p:grpSpPr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>
              <a:off x="376" y="289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63CFF2EC-1663-5743-A075-8EA969781E8A}" type="slidenum">
              <a:rPr sz="1400" b="1" u="none" noProof="1">
                <a:solidFill>
                  <a:srgbClr val="99CCFF"/>
                </a:solidFill>
              </a:rPr>
              <a:pPr/>
              <a:t>15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90" name="Picture 7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98525"/>
            <a:ext cx="18669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9788" y="862013"/>
            <a:ext cx="7343775" cy="4322762"/>
            <a:chOff x="529" y="543"/>
            <a:chExt cx="4626" cy="2723"/>
          </a:xfrm>
        </p:grpSpPr>
        <p:pic>
          <p:nvPicPr>
            <p:cNvPr id="1640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5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02" name="Rectangle 10"/>
            <p:cNvSpPr>
              <a:spLocks noChangeArrowheads="1"/>
            </p:cNvSpPr>
            <p:nvPr/>
          </p:nvSpPr>
          <p:spPr bwMode="auto">
            <a:xfrm>
              <a:off x="529" y="672"/>
              <a:ext cx="444" cy="5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03" name="Text Box 11"/>
            <p:cNvSpPr txBox="1">
              <a:spLocks noChangeArrowheads="1"/>
            </p:cNvSpPr>
            <p:nvPr/>
          </p:nvSpPr>
          <p:spPr bwMode="auto">
            <a:xfrm>
              <a:off x="1546" y="54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X-ray image in 3D</a:t>
              </a:r>
              <a:endParaRPr lang="de-DE" u="none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58800" y="1370013"/>
            <a:ext cx="7951788" cy="4256087"/>
            <a:chOff x="352" y="863"/>
            <a:chExt cx="5009" cy="2681"/>
          </a:xfrm>
        </p:grpSpPr>
        <p:pic>
          <p:nvPicPr>
            <p:cNvPr id="1639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867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9" name="Picture 14" descr="a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425"/>
              <a:ext cx="1183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 Box 15"/>
            <p:cNvSpPr txBox="1">
              <a:spLocks noChangeArrowheads="1"/>
            </p:cNvSpPr>
            <p:nvPr/>
          </p:nvSpPr>
          <p:spPr bwMode="auto">
            <a:xfrm>
              <a:off x="1783" y="863"/>
              <a:ext cx="1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</a:t>
              </a:r>
              <a:endParaRPr lang="de-DE" u="none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49275" y="1714500"/>
            <a:ext cx="8386763" cy="4264025"/>
            <a:chOff x="346" y="1080"/>
            <a:chExt cx="5283" cy="2686"/>
          </a:xfrm>
        </p:grpSpPr>
        <p:pic>
          <p:nvPicPr>
            <p:cNvPr id="1639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10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8" descr="aa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253"/>
              <a:ext cx="1171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045" y="1080"/>
              <a:ext cx="2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 + gradient</a:t>
              </a:r>
            </a:p>
          </p:txBody>
        </p:sp>
      </p:grpSp>
      <p:sp>
        <p:nvSpPr>
          <p:cNvPr id="16394" name="Text Box 2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1CBEC071-DC2C-E14B-85CB-32A013023019}" type="slidenum">
              <a:rPr sz="1400" b="1" u="none" noProof="1">
                <a:solidFill>
                  <a:srgbClr val="99CCFF"/>
                </a:solidFill>
              </a:rPr>
              <a:pPr/>
              <a:t>16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2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F4941F42-3969-9A4F-A1DF-00916CD7374C}" type="slidenum">
              <a:rPr sz="1400" b="1" u="none" noProof="1">
                <a:solidFill>
                  <a:srgbClr val="99CCFF"/>
                </a:solidFill>
              </a:rPr>
              <a:pPr/>
              <a:t>17</a:t>
            </a:fld>
            <a:endParaRPr sz="1400" b="1" u="none" noProof="1">
              <a:solidFill>
                <a:srgbClr val="99CCFF"/>
              </a:solidFill>
            </a:endParaRPr>
          </a:p>
        </p:txBody>
      </p:sp>
      <p:pic>
        <p:nvPicPr>
          <p:cNvPr id="18439" name="Picture 21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2463"/>
            <a:ext cx="42830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2" descr="a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665163"/>
            <a:ext cx="42830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3" descr="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65500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aa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43275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Oval 25"/>
          <p:cNvSpPr>
            <a:spLocks noChangeArrowheads="1"/>
          </p:cNvSpPr>
          <p:nvPr/>
        </p:nvSpPr>
        <p:spPr bwMode="auto">
          <a:xfrm>
            <a:off x="2946400" y="5422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444" name="Oval 26"/>
          <p:cNvSpPr>
            <a:spLocks noChangeArrowheads="1"/>
          </p:cNvSpPr>
          <p:nvPr/>
        </p:nvSpPr>
        <p:spPr bwMode="auto">
          <a:xfrm>
            <a:off x="1092200" y="1231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976813" y="1238250"/>
            <a:ext cx="3943350" cy="1990725"/>
            <a:chOff x="3135" y="780"/>
            <a:chExt cx="2484" cy="1254"/>
          </a:xfrm>
        </p:grpSpPr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135" y="98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 flipV="1">
              <a:off x="3438" y="1905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 flipV="1">
              <a:off x="4632" y="1029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30"/>
            <p:cNvSpPr>
              <a:spLocks noChangeShapeType="1"/>
            </p:cNvSpPr>
            <p:nvPr/>
          </p:nvSpPr>
          <p:spPr bwMode="auto">
            <a:xfrm flipV="1">
              <a:off x="5004" y="1923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Oval 31"/>
            <p:cNvSpPr>
              <a:spLocks noChangeArrowheads="1"/>
            </p:cNvSpPr>
            <p:nvPr/>
          </p:nvSpPr>
          <p:spPr bwMode="auto">
            <a:xfrm>
              <a:off x="3444" y="780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1" name="Oval 32"/>
            <p:cNvSpPr>
              <a:spLocks noChangeArrowheads="1"/>
            </p:cNvSpPr>
            <p:nvPr/>
          </p:nvSpPr>
          <p:spPr bwMode="auto">
            <a:xfrm>
              <a:off x="4935" y="831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2" name="Oval 33"/>
            <p:cNvSpPr>
              <a:spLocks noChangeArrowheads="1"/>
            </p:cNvSpPr>
            <p:nvPr/>
          </p:nvSpPr>
          <p:spPr bwMode="auto">
            <a:xfrm>
              <a:off x="3744" y="1698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3" name="Oval 34"/>
            <p:cNvSpPr>
              <a:spLocks noChangeArrowheads="1"/>
            </p:cNvSpPr>
            <p:nvPr/>
          </p:nvSpPr>
          <p:spPr bwMode="auto">
            <a:xfrm>
              <a:off x="5313" y="1722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48200" y="3290888"/>
            <a:ext cx="3681413" cy="2590800"/>
            <a:chOff x="2928" y="2073"/>
            <a:chExt cx="2319" cy="1632"/>
          </a:xfrm>
        </p:grpSpPr>
        <p:sp>
          <p:nvSpPr>
            <p:cNvPr id="18448" name="Line 37"/>
            <p:cNvSpPr>
              <a:spLocks noChangeShapeType="1"/>
            </p:cNvSpPr>
            <p:nvPr/>
          </p:nvSpPr>
          <p:spPr bwMode="auto">
            <a:xfrm flipH="1" flipV="1">
              <a:off x="4692" y="236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38"/>
            <p:cNvSpPr>
              <a:spLocks noChangeShapeType="1"/>
            </p:cNvSpPr>
            <p:nvPr/>
          </p:nvSpPr>
          <p:spPr bwMode="auto">
            <a:xfrm flipH="1" flipV="1">
              <a:off x="4944" y="359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39"/>
            <p:cNvSpPr>
              <a:spLocks noChangeShapeType="1"/>
            </p:cNvSpPr>
            <p:nvPr/>
          </p:nvSpPr>
          <p:spPr bwMode="auto">
            <a:xfrm flipH="1" flipV="1">
              <a:off x="3234" y="227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40"/>
            <p:cNvSpPr>
              <a:spLocks noChangeShapeType="1"/>
            </p:cNvSpPr>
            <p:nvPr/>
          </p:nvSpPr>
          <p:spPr bwMode="auto">
            <a:xfrm flipH="1" flipV="1">
              <a:off x="3492" y="3528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Oval 41"/>
            <p:cNvSpPr>
              <a:spLocks noChangeArrowheads="1"/>
            </p:cNvSpPr>
            <p:nvPr/>
          </p:nvSpPr>
          <p:spPr bwMode="auto">
            <a:xfrm flipH="1">
              <a:off x="4380" y="215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3" name="Oval 42"/>
            <p:cNvSpPr>
              <a:spLocks noChangeArrowheads="1"/>
            </p:cNvSpPr>
            <p:nvPr/>
          </p:nvSpPr>
          <p:spPr bwMode="auto">
            <a:xfrm flipH="1">
              <a:off x="2928" y="2073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4" name="Oval 43"/>
            <p:cNvSpPr>
              <a:spLocks noChangeArrowheads="1"/>
            </p:cNvSpPr>
            <p:nvPr/>
          </p:nvSpPr>
          <p:spPr bwMode="auto">
            <a:xfrm flipH="1">
              <a:off x="4635" y="338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5" name="Oval 44"/>
            <p:cNvSpPr>
              <a:spLocks noChangeArrowheads="1"/>
            </p:cNvSpPr>
            <p:nvPr/>
          </p:nvSpPr>
          <p:spPr bwMode="auto">
            <a:xfrm flipH="1">
              <a:off x="3180" y="332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36622" name="Rectangle 46"/>
          <p:cNvSpPr>
            <a:spLocks noChangeArrowheads="1"/>
          </p:cNvSpPr>
          <p:nvPr/>
        </p:nvSpPr>
        <p:spPr bwMode="auto">
          <a:xfrm>
            <a:off x="1184275" y="2678113"/>
            <a:ext cx="6724650" cy="1552575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ES_tradnl" b="1" u="none">
                <a:solidFill>
                  <a:schemeClr val="hlink"/>
                </a:solidFill>
              </a:rPr>
              <a:t>22.936  regions were segmented in 50 X-ray images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60 were real defects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22.876 were false alarms		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            [ ratio = 381:1 ]</a:t>
            </a:r>
            <a:endParaRPr lang="es-ES" b="1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2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2774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277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0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77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776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2777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78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2533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35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4813300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2538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40" name="Rectangle 55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1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2" name="Line 57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Freeform 58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4" name="Line 59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60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61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62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3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Rectangle 64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2550" name="Line 65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66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67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2553" name="Line 68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69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Rectangle 70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2556" name="Line 71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72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Rectangle 73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2559" name="Line 74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75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Rectangle 76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2562" name="Line 77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78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Rectangle 79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2565" name="Line 80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Line 81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7" name="Rectangle 82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2568" name="Line 83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9" name="Line 84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0" name="Rectangle 85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2571" name="Line 86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2" name="Line 87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3" name="Rectangle 88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2574" name="Line 89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2" name="Freeform 92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501853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50185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4162425" y="2011363"/>
            <a:ext cx="1473200" cy="1987550"/>
            <a:chOff x="2622" y="1267"/>
            <a:chExt cx="928" cy="1252"/>
          </a:xfrm>
        </p:grpSpPr>
        <p:sp>
          <p:nvSpPr>
            <p:cNvPr id="22736" name="Line 100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101"/>
            <p:cNvSpPr>
              <a:spLocks noChangeArrowheads="1"/>
            </p:cNvSpPr>
            <p:nvPr/>
          </p:nvSpPr>
          <p:spPr bwMode="auto">
            <a:xfrm>
              <a:off x="2783" y="1294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38" name="Rectangle 139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9" name="Rectangle 140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0" name="Line 141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42"/>
            <p:cNvSpPr>
              <a:spLocks/>
            </p:cNvSpPr>
            <p:nvPr/>
          </p:nvSpPr>
          <p:spPr bwMode="auto">
            <a:xfrm>
              <a:off x="2780" y="1294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2" name="Line 143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Line 144"/>
            <p:cNvSpPr>
              <a:spLocks noChangeShapeType="1"/>
            </p:cNvSpPr>
            <p:nvPr/>
          </p:nvSpPr>
          <p:spPr bwMode="auto">
            <a:xfrm>
              <a:off x="2780" y="2380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Line 145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Line 146"/>
            <p:cNvSpPr>
              <a:spLocks noChangeShapeType="1"/>
            </p:cNvSpPr>
            <p:nvPr/>
          </p:nvSpPr>
          <p:spPr bwMode="auto">
            <a:xfrm flipV="1">
              <a:off x="2995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Line 147"/>
            <p:cNvSpPr>
              <a:spLocks noChangeShapeType="1"/>
            </p:cNvSpPr>
            <p:nvPr/>
          </p:nvSpPr>
          <p:spPr bwMode="auto">
            <a:xfrm>
              <a:off x="2995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148"/>
            <p:cNvSpPr>
              <a:spLocks noChangeArrowheads="1"/>
            </p:cNvSpPr>
            <p:nvPr/>
          </p:nvSpPr>
          <p:spPr bwMode="auto">
            <a:xfrm>
              <a:off x="2951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48" name="Line 149"/>
            <p:cNvSpPr>
              <a:spLocks noChangeShapeType="1"/>
            </p:cNvSpPr>
            <p:nvPr/>
          </p:nvSpPr>
          <p:spPr bwMode="auto">
            <a:xfrm flipV="1">
              <a:off x="3241" y="2370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Line 150"/>
            <p:cNvSpPr>
              <a:spLocks noChangeShapeType="1"/>
            </p:cNvSpPr>
            <p:nvPr/>
          </p:nvSpPr>
          <p:spPr bwMode="auto">
            <a:xfrm>
              <a:off x="3241" y="129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151"/>
            <p:cNvSpPr>
              <a:spLocks noChangeArrowheads="1"/>
            </p:cNvSpPr>
            <p:nvPr/>
          </p:nvSpPr>
          <p:spPr bwMode="auto">
            <a:xfrm>
              <a:off x="3196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1" name="Line 152"/>
            <p:cNvSpPr>
              <a:spLocks noChangeShapeType="1"/>
            </p:cNvSpPr>
            <p:nvPr/>
          </p:nvSpPr>
          <p:spPr bwMode="auto">
            <a:xfrm flipV="1">
              <a:off x="3488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Line 153"/>
            <p:cNvSpPr>
              <a:spLocks noChangeShapeType="1"/>
            </p:cNvSpPr>
            <p:nvPr/>
          </p:nvSpPr>
          <p:spPr bwMode="auto">
            <a:xfrm>
              <a:off x="3488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154"/>
            <p:cNvSpPr>
              <a:spLocks noChangeArrowheads="1"/>
            </p:cNvSpPr>
            <p:nvPr/>
          </p:nvSpPr>
          <p:spPr bwMode="auto">
            <a:xfrm>
              <a:off x="3444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4" name="Line 155"/>
            <p:cNvSpPr>
              <a:spLocks noChangeShapeType="1"/>
            </p:cNvSpPr>
            <p:nvPr/>
          </p:nvSpPr>
          <p:spPr bwMode="auto">
            <a:xfrm>
              <a:off x="2780" y="238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Line 156"/>
            <p:cNvSpPr>
              <a:spLocks noChangeShapeType="1"/>
            </p:cNvSpPr>
            <p:nvPr/>
          </p:nvSpPr>
          <p:spPr bwMode="auto">
            <a:xfrm flipH="1">
              <a:off x="3526" y="238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157"/>
            <p:cNvSpPr>
              <a:spLocks noChangeArrowheads="1"/>
            </p:cNvSpPr>
            <p:nvPr/>
          </p:nvSpPr>
          <p:spPr bwMode="auto">
            <a:xfrm>
              <a:off x="2710" y="2337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7" name="Line 158"/>
            <p:cNvSpPr>
              <a:spLocks noChangeShapeType="1"/>
            </p:cNvSpPr>
            <p:nvPr/>
          </p:nvSpPr>
          <p:spPr bwMode="auto">
            <a:xfrm>
              <a:off x="2780" y="216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159"/>
            <p:cNvSpPr>
              <a:spLocks noChangeShapeType="1"/>
            </p:cNvSpPr>
            <p:nvPr/>
          </p:nvSpPr>
          <p:spPr bwMode="auto">
            <a:xfrm flipH="1">
              <a:off x="3526" y="216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160"/>
            <p:cNvSpPr>
              <a:spLocks noChangeArrowheads="1"/>
            </p:cNvSpPr>
            <p:nvPr/>
          </p:nvSpPr>
          <p:spPr bwMode="auto">
            <a:xfrm>
              <a:off x="2666" y="2124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0" name="Line 161"/>
            <p:cNvSpPr>
              <a:spLocks noChangeShapeType="1"/>
            </p:cNvSpPr>
            <p:nvPr/>
          </p:nvSpPr>
          <p:spPr bwMode="auto">
            <a:xfrm>
              <a:off x="2780" y="195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Line 162"/>
            <p:cNvSpPr>
              <a:spLocks noChangeShapeType="1"/>
            </p:cNvSpPr>
            <p:nvPr/>
          </p:nvSpPr>
          <p:spPr bwMode="auto">
            <a:xfrm flipH="1">
              <a:off x="3526" y="195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163"/>
            <p:cNvSpPr>
              <a:spLocks noChangeArrowheads="1"/>
            </p:cNvSpPr>
            <p:nvPr/>
          </p:nvSpPr>
          <p:spPr bwMode="auto">
            <a:xfrm>
              <a:off x="2622" y="190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3" name="Line 164"/>
            <p:cNvSpPr>
              <a:spLocks noChangeShapeType="1"/>
            </p:cNvSpPr>
            <p:nvPr/>
          </p:nvSpPr>
          <p:spPr bwMode="auto">
            <a:xfrm>
              <a:off x="2780" y="173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Line 165"/>
            <p:cNvSpPr>
              <a:spLocks noChangeShapeType="1"/>
            </p:cNvSpPr>
            <p:nvPr/>
          </p:nvSpPr>
          <p:spPr bwMode="auto">
            <a:xfrm flipH="1">
              <a:off x="3526" y="173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166"/>
            <p:cNvSpPr>
              <a:spLocks noChangeArrowheads="1"/>
            </p:cNvSpPr>
            <p:nvPr/>
          </p:nvSpPr>
          <p:spPr bwMode="auto">
            <a:xfrm>
              <a:off x="2622" y="1695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6" name="Line 167"/>
            <p:cNvSpPr>
              <a:spLocks noChangeShapeType="1"/>
            </p:cNvSpPr>
            <p:nvPr/>
          </p:nvSpPr>
          <p:spPr bwMode="auto">
            <a:xfrm>
              <a:off x="2780" y="152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Line 168"/>
            <p:cNvSpPr>
              <a:spLocks noChangeShapeType="1"/>
            </p:cNvSpPr>
            <p:nvPr/>
          </p:nvSpPr>
          <p:spPr bwMode="auto">
            <a:xfrm flipH="1">
              <a:off x="3526" y="152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169"/>
            <p:cNvSpPr>
              <a:spLocks noChangeArrowheads="1"/>
            </p:cNvSpPr>
            <p:nvPr/>
          </p:nvSpPr>
          <p:spPr bwMode="auto">
            <a:xfrm>
              <a:off x="2622" y="148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9" name="Line 170"/>
            <p:cNvSpPr>
              <a:spLocks noChangeShapeType="1"/>
            </p:cNvSpPr>
            <p:nvPr/>
          </p:nvSpPr>
          <p:spPr bwMode="auto">
            <a:xfrm>
              <a:off x="2780" y="131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Line 171"/>
            <p:cNvSpPr>
              <a:spLocks noChangeShapeType="1"/>
            </p:cNvSpPr>
            <p:nvPr/>
          </p:nvSpPr>
          <p:spPr bwMode="auto">
            <a:xfrm flipH="1">
              <a:off x="3526" y="131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172"/>
            <p:cNvSpPr>
              <a:spLocks noChangeArrowheads="1"/>
            </p:cNvSpPr>
            <p:nvPr/>
          </p:nvSpPr>
          <p:spPr bwMode="auto">
            <a:xfrm>
              <a:off x="2622" y="12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72" name="Line 173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76"/>
            <p:cNvSpPr>
              <a:spLocks/>
            </p:cNvSpPr>
            <p:nvPr/>
          </p:nvSpPr>
          <p:spPr bwMode="auto">
            <a:xfrm rot="-1280741">
              <a:off x="2780" y="2118"/>
              <a:ext cx="730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501938" name="Line 178"/>
          <p:cNvSpPr>
            <a:spLocks noChangeShapeType="1"/>
          </p:cNvSpPr>
          <p:nvPr/>
        </p:nvSpPr>
        <p:spPr bwMode="auto">
          <a:xfrm>
            <a:off x="2779713" y="2682875"/>
            <a:ext cx="1166812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49"/>
          <p:cNvGrpSpPr>
            <a:grpSpLocks/>
          </p:cNvGrpSpPr>
          <p:nvPr/>
        </p:nvGrpSpPr>
        <p:grpSpPr bwMode="auto">
          <a:xfrm>
            <a:off x="2439988" y="4130675"/>
            <a:ext cx="3195637" cy="2225675"/>
            <a:chOff x="1537" y="2602"/>
            <a:chExt cx="2013" cy="1402"/>
          </a:xfrm>
        </p:grpSpPr>
        <p:sp>
          <p:nvSpPr>
            <p:cNvPr id="22657" name="Rectangle 18"/>
            <p:cNvSpPr>
              <a:spLocks noChangeArrowheads="1"/>
            </p:cNvSpPr>
            <p:nvPr/>
          </p:nvSpPr>
          <p:spPr bwMode="auto">
            <a:xfrm>
              <a:off x="1748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8" name="Rectangle 19"/>
            <p:cNvSpPr>
              <a:spLocks noChangeArrowheads="1"/>
            </p:cNvSpPr>
            <p:nvPr/>
          </p:nvSpPr>
          <p:spPr bwMode="auto">
            <a:xfrm>
              <a:off x="1748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9" name="Line 20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1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61" name="Line 22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Line 23"/>
            <p:cNvSpPr>
              <a:spLocks noChangeShapeType="1"/>
            </p:cNvSpPr>
            <p:nvPr/>
          </p:nvSpPr>
          <p:spPr bwMode="auto">
            <a:xfrm>
              <a:off x="1748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Line 2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Line 25"/>
            <p:cNvSpPr>
              <a:spLocks noChangeShapeType="1"/>
            </p:cNvSpPr>
            <p:nvPr/>
          </p:nvSpPr>
          <p:spPr bwMode="auto">
            <a:xfrm flipV="1">
              <a:off x="1963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Line 26"/>
            <p:cNvSpPr>
              <a:spLocks noChangeShapeType="1"/>
            </p:cNvSpPr>
            <p:nvPr/>
          </p:nvSpPr>
          <p:spPr bwMode="auto">
            <a:xfrm>
              <a:off x="1963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27"/>
            <p:cNvSpPr>
              <a:spLocks noChangeArrowheads="1"/>
            </p:cNvSpPr>
            <p:nvPr/>
          </p:nvSpPr>
          <p:spPr bwMode="auto">
            <a:xfrm>
              <a:off x="1919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67" name="Line 28"/>
            <p:cNvSpPr>
              <a:spLocks noChangeShapeType="1"/>
            </p:cNvSpPr>
            <p:nvPr/>
          </p:nvSpPr>
          <p:spPr bwMode="auto">
            <a:xfrm flipV="1">
              <a:off x="2209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29"/>
            <p:cNvSpPr>
              <a:spLocks noChangeShapeType="1"/>
            </p:cNvSpPr>
            <p:nvPr/>
          </p:nvSpPr>
          <p:spPr bwMode="auto">
            <a:xfrm>
              <a:off x="2209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30"/>
            <p:cNvSpPr>
              <a:spLocks noChangeArrowheads="1"/>
            </p:cNvSpPr>
            <p:nvPr/>
          </p:nvSpPr>
          <p:spPr bwMode="auto">
            <a:xfrm>
              <a:off x="216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0" name="Line 31"/>
            <p:cNvSpPr>
              <a:spLocks noChangeShapeType="1"/>
            </p:cNvSpPr>
            <p:nvPr/>
          </p:nvSpPr>
          <p:spPr bwMode="auto">
            <a:xfrm flipV="1">
              <a:off x="2456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Line 32"/>
            <p:cNvSpPr>
              <a:spLocks noChangeShapeType="1"/>
            </p:cNvSpPr>
            <p:nvPr/>
          </p:nvSpPr>
          <p:spPr bwMode="auto">
            <a:xfrm>
              <a:off x="2456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33"/>
            <p:cNvSpPr>
              <a:spLocks noChangeArrowheads="1"/>
            </p:cNvSpPr>
            <p:nvPr/>
          </p:nvSpPr>
          <p:spPr bwMode="auto">
            <a:xfrm>
              <a:off x="2412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3" name="Line 34"/>
            <p:cNvSpPr>
              <a:spLocks noChangeShapeType="1"/>
            </p:cNvSpPr>
            <p:nvPr/>
          </p:nvSpPr>
          <p:spPr bwMode="auto">
            <a:xfrm>
              <a:off x="1748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Line 35"/>
            <p:cNvSpPr>
              <a:spLocks noChangeShapeType="1"/>
            </p:cNvSpPr>
            <p:nvPr/>
          </p:nvSpPr>
          <p:spPr bwMode="auto">
            <a:xfrm flipH="1">
              <a:off x="2494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36"/>
            <p:cNvSpPr>
              <a:spLocks noChangeArrowheads="1"/>
            </p:cNvSpPr>
            <p:nvPr/>
          </p:nvSpPr>
          <p:spPr bwMode="auto">
            <a:xfrm>
              <a:off x="1678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6" name="Line 37"/>
            <p:cNvSpPr>
              <a:spLocks noChangeShapeType="1"/>
            </p:cNvSpPr>
            <p:nvPr/>
          </p:nvSpPr>
          <p:spPr bwMode="auto">
            <a:xfrm>
              <a:off x="1748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Line 38"/>
            <p:cNvSpPr>
              <a:spLocks noChangeShapeType="1"/>
            </p:cNvSpPr>
            <p:nvPr/>
          </p:nvSpPr>
          <p:spPr bwMode="auto">
            <a:xfrm flipH="1">
              <a:off x="2494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39"/>
            <p:cNvSpPr>
              <a:spLocks noChangeArrowheads="1"/>
            </p:cNvSpPr>
            <p:nvPr/>
          </p:nvSpPr>
          <p:spPr bwMode="auto">
            <a:xfrm>
              <a:off x="1634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9" name="Line 40"/>
            <p:cNvSpPr>
              <a:spLocks noChangeShapeType="1"/>
            </p:cNvSpPr>
            <p:nvPr/>
          </p:nvSpPr>
          <p:spPr bwMode="auto">
            <a:xfrm>
              <a:off x="1748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1"/>
            <p:cNvSpPr>
              <a:spLocks noChangeShapeType="1"/>
            </p:cNvSpPr>
            <p:nvPr/>
          </p:nvSpPr>
          <p:spPr bwMode="auto">
            <a:xfrm flipH="1">
              <a:off x="2494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42"/>
            <p:cNvSpPr>
              <a:spLocks noChangeArrowheads="1"/>
            </p:cNvSpPr>
            <p:nvPr/>
          </p:nvSpPr>
          <p:spPr bwMode="auto">
            <a:xfrm>
              <a:off x="1590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2" name="Line 43"/>
            <p:cNvSpPr>
              <a:spLocks noChangeShapeType="1"/>
            </p:cNvSpPr>
            <p:nvPr/>
          </p:nvSpPr>
          <p:spPr bwMode="auto">
            <a:xfrm>
              <a:off x="1748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44"/>
            <p:cNvSpPr>
              <a:spLocks noChangeShapeType="1"/>
            </p:cNvSpPr>
            <p:nvPr/>
          </p:nvSpPr>
          <p:spPr bwMode="auto">
            <a:xfrm flipH="1">
              <a:off x="2494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45"/>
            <p:cNvSpPr>
              <a:spLocks noChangeArrowheads="1"/>
            </p:cNvSpPr>
            <p:nvPr/>
          </p:nvSpPr>
          <p:spPr bwMode="auto">
            <a:xfrm>
              <a:off x="1590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5" name="Line 46"/>
            <p:cNvSpPr>
              <a:spLocks noChangeShapeType="1"/>
            </p:cNvSpPr>
            <p:nvPr/>
          </p:nvSpPr>
          <p:spPr bwMode="auto">
            <a:xfrm>
              <a:off x="1748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47"/>
            <p:cNvSpPr>
              <a:spLocks noChangeShapeType="1"/>
            </p:cNvSpPr>
            <p:nvPr/>
          </p:nvSpPr>
          <p:spPr bwMode="auto">
            <a:xfrm flipH="1">
              <a:off x="2494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48"/>
            <p:cNvSpPr>
              <a:spLocks noChangeArrowheads="1"/>
            </p:cNvSpPr>
            <p:nvPr/>
          </p:nvSpPr>
          <p:spPr bwMode="auto">
            <a:xfrm>
              <a:off x="1590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8" name="Line 49"/>
            <p:cNvSpPr>
              <a:spLocks noChangeShapeType="1"/>
            </p:cNvSpPr>
            <p:nvPr/>
          </p:nvSpPr>
          <p:spPr bwMode="auto">
            <a:xfrm>
              <a:off x="1748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0"/>
            <p:cNvSpPr>
              <a:spLocks noChangeShapeType="1"/>
            </p:cNvSpPr>
            <p:nvPr/>
          </p:nvSpPr>
          <p:spPr bwMode="auto">
            <a:xfrm flipH="1">
              <a:off x="2494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51"/>
            <p:cNvSpPr>
              <a:spLocks noChangeArrowheads="1"/>
            </p:cNvSpPr>
            <p:nvPr/>
          </p:nvSpPr>
          <p:spPr bwMode="auto">
            <a:xfrm>
              <a:off x="1590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91" name="Line 52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53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3" name="Line 5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694" name="Group 95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2734" name="Freeform 96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2531" name="Object 3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7" imgW="276117" imgH="247685" progId="MSPhotoEd.3">
                      <p:embed/>
                    </p:oleObj>
                  </mc:Choice>
                  <mc:Fallback>
                    <p:oleObj name="Fotografía de Photo Editor" r:id="rId7" imgW="276117" imgH="247685" progId="MSPhotoEd.3">
                      <p:embed/>
                      <p:pic>
                        <p:nvPicPr>
                          <p:cNvPr id="225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35" name="Line 98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5" name="Rectangle 102"/>
            <p:cNvSpPr>
              <a:spLocks noChangeArrowheads="1"/>
            </p:cNvSpPr>
            <p:nvPr/>
          </p:nvSpPr>
          <p:spPr bwMode="auto">
            <a:xfrm>
              <a:off x="2780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6" name="Rectangle 103"/>
            <p:cNvSpPr>
              <a:spLocks noChangeArrowheads="1"/>
            </p:cNvSpPr>
            <p:nvPr/>
          </p:nvSpPr>
          <p:spPr bwMode="auto">
            <a:xfrm>
              <a:off x="2780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7" name="Line 104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105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9" name="Line 106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Line 107"/>
            <p:cNvSpPr>
              <a:spLocks noChangeShapeType="1"/>
            </p:cNvSpPr>
            <p:nvPr/>
          </p:nvSpPr>
          <p:spPr bwMode="auto">
            <a:xfrm>
              <a:off x="2780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Line 10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09"/>
            <p:cNvSpPr>
              <a:spLocks noChangeShapeType="1"/>
            </p:cNvSpPr>
            <p:nvPr/>
          </p:nvSpPr>
          <p:spPr bwMode="auto">
            <a:xfrm flipV="1">
              <a:off x="2995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110"/>
            <p:cNvSpPr>
              <a:spLocks noChangeShapeType="1"/>
            </p:cNvSpPr>
            <p:nvPr/>
          </p:nvSpPr>
          <p:spPr bwMode="auto">
            <a:xfrm>
              <a:off x="2995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111"/>
            <p:cNvSpPr>
              <a:spLocks noChangeArrowheads="1"/>
            </p:cNvSpPr>
            <p:nvPr/>
          </p:nvSpPr>
          <p:spPr bwMode="auto">
            <a:xfrm>
              <a:off x="2951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5" name="Line 112"/>
            <p:cNvSpPr>
              <a:spLocks noChangeShapeType="1"/>
            </p:cNvSpPr>
            <p:nvPr/>
          </p:nvSpPr>
          <p:spPr bwMode="auto">
            <a:xfrm flipV="1">
              <a:off x="3241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113"/>
            <p:cNvSpPr>
              <a:spLocks noChangeShapeType="1"/>
            </p:cNvSpPr>
            <p:nvPr/>
          </p:nvSpPr>
          <p:spPr bwMode="auto">
            <a:xfrm>
              <a:off x="3241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114"/>
            <p:cNvSpPr>
              <a:spLocks noChangeArrowheads="1"/>
            </p:cNvSpPr>
            <p:nvPr/>
          </p:nvSpPr>
          <p:spPr bwMode="auto">
            <a:xfrm>
              <a:off x="3196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8" name="Line 115"/>
            <p:cNvSpPr>
              <a:spLocks noChangeShapeType="1"/>
            </p:cNvSpPr>
            <p:nvPr/>
          </p:nvSpPr>
          <p:spPr bwMode="auto">
            <a:xfrm flipV="1">
              <a:off x="3488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116"/>
            <p:cNvSpPr>
              <a:spLocks noChangeShapeType="1"/>
            </p:cNvSpPr>
            <p:nvPr/>
          </p:nvSpPr>
          <p:spPr bwMode="auto">
            <a:xfrm>
              <a:off x="3488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117"/>
            <p:cNvSpPr>
              <a:spLocks noChangeArrowheads="1"/>
            </p:cNvSpPr>
            <p:nvPr/>
          </p:nvSpPr>
          <p:spPr bwMode="auto">
            <a:xfrm>
              <a:off x="344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1" name="Line 118"/>
            <p:cNvSpPr>
              <a:spLocks noChangeShapeType="1"/>
            </p:cNvSpPr>
            <p:nvPr/>
          </p:nvSpPr>
          <p:spPr bwMode="auto">
            <a:xfrm>
              <a:off x="2780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119"/>
            <p:cNvSpPr>
              <a:spLocks noChangeShapeType="1"/>
            </p:cNvSpPr>
            <p:nvPr/>
          </p:nvSpPr>
          <p:spPr bwMode="auto">
            <a:xfrm flipH="1">
              <a:off x="3526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120"/>
            <p:cNvSpPr>
              <a:spLocks noChangeArrowheads="1"/>
            </p:cNvSpPr>
            <p:nvPr/>
          </p:nvSpPr>
          <p:spPr bwMode="auto">
            <a:xfrm>
              <a:off x="2710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4" name="Line 121"/>
            <p:cNvSpPr>
              <a:spLocks noChangeShapeType="1"/>
            </p:cNvSpPr>
            <p:nvPr/>
          </p:nvSpPr>
          <p:spPr bwMode="auto">
            <a:xfrm>
              <a:off x="2780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Line 122"/>
            <p:cNvSpPr>
              <a:spLocks noChangeShapeType="1"/>
            </p:cNvSpPr>
            <p:nvPr/>
          </p:nvSpPr>
          <p:spPr bwMode="auto">
            <a:xfrm flipH="1">
              <a:off x="3526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123"/>
            <p:cNvSpPr>
              <a:spLocks noChangeArrowheads="1"/>
            </p:cNvSpPr>
            <p:nvPr/>
          </p:nvSpPr>
          <p:spPr bwMode="auto">
            <a:xfrm>
              <a:off x="2666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7" name="Line 124"/>
            <p:cNvSpPr>
              <a:spLocks noChangeShapeType="1"/>
            </p:cNvSpPr>
            <p:nvPr/>
          </p:nvSpPr>
          <p:spPr bwMode="auto">
            <a:xfrm>
              <a:off x="2780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125"/>
            <p:cNvSpPr>
              <a:spLocks noChangeShapeType="1"/>
            </p:cNvSpPr>
            <p:nvPr/>
          </p:nvSpPr>
          <p:spPr bwMode="auto">
            <a:xfrm flipH="1">
              <a:off x="3526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126"/>
            <p:cNvSpPr>
              <a:spLocks noChangeArrowheads="1"/>
            </p:cNvSpPr>
            <p:nvPr/>
          </p:nvSpPr>
          <p:spPr bwMode="auto">
            <a:xfrm>
              <a:off x="2622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0" name="Line 127"/>
            <p:cNvSpPr>
              <a:spLocks noChangeShapeType="1"/>
            </p:cNvSpPr>
            <p:nvPr/>
          </p:nvSpPr>
          <p:spPr bwMode="auto">
            <a:xfrm>
              <a:off x="2780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Line 128"/>
            <p:cNvSpPr>
              <a:spLocks noChangeShapeType="1"/>
            </p:cNvSpPr>
            <p:nvPr/>
          </p:nvSpPr>
          <p:spPr bwMode="auto">
            <a:xfrm flipH="1">
              <a:off x="3526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129"/>
            <p:cNvSpPr>
              <a:spLocks noChangeArrowheads="1"/>
            </p:cNvSpPr>
            <p:nvPr/>
          </p:nvSpPr>
          <p:spPr bwMode="auto">
            <a:xfrm>
              <a:off x="2622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3" name="Line 130"/>
            <p:cNvSpPr>
              <a:spLocks noChangeShapeType="1"/>
            </p:cNvSpPr>
            <p:nvPr/>
          </p:nvSpPr>
          <p:spPr bwMode="auto">
            <a:xfrm>
              <a:off x="2780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Line 131"/>
            <p:cNvSpPr>
              <a:spLocks noChangeShapeType="1"/>
            </p:cNvSpPr>
            <p:nvPr/>
          </p:nvSpPr>
          <p:spPr bwMode="auto">
            <a:xfrm flipH="1">
              <a:off x="3526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132"/>
            <p:cNvSpPr>
              <a:spLocks noChangeArrowheads="1"/>
            </p:cNvSpPr>
            <p:nvPr/>
          </p:nvSpPr>
          <p:spPr bwMode="auto">
            <a:xfrm>
              <a:off x="2622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6" name="Line 133"/>
            <p:cNvSpPr>
              <a:spLocks noChangeShapeType="1"/>
            </p:cNvSpPr>
            <p:nvPr/>
          </p:nvSpPr>
          <p:spPr bwMode="auto">
            <a:xfrm>
              <a:off x="2780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34"/>
            <p:cNvSpPr>
              <a:spLocks noChangeShapeType="1"/>
            </p:cNvSpPr>
            <p:nvPr/>
          </p:nvSpPr>
          <p:spPr bwMode="auto">
            <a:xfrm flipH="1">
              <a:off x="3526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135"/>
            <p:cNvSpPr>
              <a:spLocks noChangeArrowheads="1"/>
            </p:cNvSpPr>
            <p:nvPr/>
          </p:nvSpPr>
          <p:spPr bwMode="auto">
            <a:xfrm>
              <a:off x="2622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9" name="Line 136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37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1" name="Line 13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77"/>
            <p:cNvSpPr>
              <a:spLocks/>
            </p:cNvSpPr>
            <p:nvPr/>
          </p:nvSpPr>
          <p:spPr bwMode="auto">
            <a:xfrm rot="-775604">
              <a:off x="2780" y="3694"/>
              <a:ext cx="75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3" name="Line 179"/>
            <p:cNvSpPr>
              <a:spLocks noChangeShapeType="1"/>
            </p:cNvSpPr>
            <p:nvPr/>
          </p:nvSpPr>
          <p:spPr bwMode="auto">
            <a:xfrm>
              <a:off x="1754" y="3172"/>
              <a:ext cx="747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04" name="Rectangle 244"/>
          <p:cNvSpPr>
            <a:spLocks noChangeArrowheads="1"/>
          </p:cNvSpPr>
          <p:nvPr/>
        </p:nvSpPr>
        <p:spPr bwMode="auto">
          <a:xfrm>
            <a:off x="6130925" y="4676775"/>
            <a:ext cx="26225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_tradnl" b="1" u="none"/>
              <a:t>Extracted features:</a:t>
            </a:r>
          </a:p>
          <a:p>
            <a:pPr algn="ctr"/>
            <a:r>
              <a:rPr lang="es-ES" b="1" u="none">
                <a:sym typeface="Symbol" charset="0"/>
              </a:rPr>
              <a:t></a:t>
            </a:r>
            <a:r>
              <a:rPr lang="es-ES" b="1" i="1" u="none" baseline="-25000">
                <a:sym typeface="Symbol" charset="0"/>
              </a:rPr>
              <a:t>K</a:t>
            </a:r>
          </a:p>
          <a:p>
            <a:pPr algn="ctr"/>
            <a:endParaRPr lang="es-ES" b="1" u="none" baseline="-25000">
              <a:sym typeface="Symbol" charset="0"/>
            </a:endParaRPr>
          </a:p>
          <a:p>
            <a:pPr algn="ctr"/>
            <a:r>
              <a:rPr lang="es-ES" b="1" u="none">
                <a:sym typeface="Symbol" charset="0"/>
              </a:rPr>
              <a:t> </a:t>
            </a:r>
            <a:r>
              <a:rPr lang="es-ES" b="1" i="1" u="none" baseline="-25000">
                <a:sym typeface="Symbol" charset="0"/>
              </a:rPr>
              <a:t>K</a:t>
            </a:r>
          </a:p>
        </p:txBody>
      </p:sp>
      <p:sp>
        <p:nvSpPr>
          <p:cNvPr id="22581" name="Text Box 24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CDB1E3D2-177D-9F43-BD30-A7010E7F1706}" type="slidenum">
              <a:rPr sz="1400" b="1" u="none" noProof="1">
                <a:solidFill>
                  <a:srgbClr val="99CCFF"/>
                </a:solidFill>
              </a:rPr>
              <a:pPr/>
              <a:t>18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2582" name="Rectangle 246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259"/>
          <p:cNvGrpSpPr>
            <a:grpSpLocks/>
          </p:cNvGrpSpPr>
          <p:nvPr/>
        </p:nvGrpSpPr>
        <p:grpSpPr bwMode="auto">
          <a:xfrm>
            <a:off x="4935538" y="2620963"/>
            <a:ext cx="3843337" cy="3025775"/>
            <a:chOff x="3109" y="1651"/>
            <a:chExt cx="2421" cy="1906"/>
          </a:xfrm>
        </p:grpSpPr>
        <p:sp>
          <p:nvSpPr>
            <p:cNvPr id="22592" name="Rectangle 260"/>
            <p:cNvSpPr>
              <a:spLocks noChangeArrowheads="1"/>
            </p:cNvSpPr>
            <p:nvPr/>
          </p:nvSpPr>
          <p:spPr bwMode="auto">
            <a:xfrm>
              <a:off x="4760" y="1678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3" name="Rectangle 261"/>
            <p:cNvSpPr>
              <a:spLocks noChangeArrowheads="1"/>
            </p:cNvSpPr>
            <p:nvPr/>
          </p:nvSpPr>
          <p:spPr bwMode="auto">
            <a:xfrm>
              <a:off x="4760" y="167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4" name="Line 262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263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6" name="Line 264"/>
            <p:cNvSpPr>
              <a:spLocks noChangeShapeType="1"/>
            </p:cNvSpPr>
            <p:nvPr/>
          </p:nvSpPr>
          <p:spPr bwMode="auto">
            <a:xfrm>
              <a:off x="4760" y="276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265"/>
            <p:cNvSpPr>
              <a:spLocks noChangeShapeType="1"/>
            </p:cNvSpPr>
            <p:nvPr/>
          </p:nvSpPr>
          <p:spPr bwMode="auto">
            <a:xfrm flipV="1">
              <a:off x="4975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266"/>
            <p:cNvSpPr>
              <a:spLocks noChangeShapeType="1"/>
            </p:cNvSpPr>
            <p:nvPr/>
          </p:nvSpPr>
          <p:spPr bwMode="auto">
            <a:xfrm>
              <a:off x="4975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Rectangle 267"/>
            <p:cNvSpPr>
              <a:spLocks noChangeArrowheads="1"/>
            </p:cNvSpPr>
            <p:nvPr/>
          </p:nvSpPr>
          <p:spPr bwMode="auto">
            <a:xfrm>
              <a:off x="4931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40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0" name="Line 268"/>
            <p:cNvSpPr>
              <a:spLocks noChangeShapeType="1"/>
            </p:cNvSpPr>
            <p:nvPr/>
          </p:nvSpPr>
          <p:spPr bwMode="auto">
            <a:xfrm flipV="1">
              <a:off x="5221" y="275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269"/>
            <p:cNvSpPr>
              <a:spLocks noChangeShapeType="1"/>
            </p:cNvSpPr>
            <p:nvPr/>
          </p:nvSpPr>
          <p:spPr bwMode="auto">
            <a:xfrm>
              <a:off x="5221" y="167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Rectangle 270"/>
            <p:cNvSpPr>
              <a:spLocks noChangeArrowheads="1"/>
            </p:cNvSpPr>
            <p:nvPr/>
          </p:nvSpPr>
          <p:spPr bwMode="auto">
            <a:xfrm>
              <a:off x="5176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3" name="Line 271"/>
            <p:cNvSpPr>
              <a:spLocks noChangeShapeType="1"/>
            </p:cNvSpPr>
            <p:nvPr/>
          </p:nvSpPr>
          <p:spPr bwMode="auto">
            <a:xfrm flipV="1">
              <a:off x="5468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272"/>
            <p:cNvSpPr>
              <a:spLocks noChangeShapeType="1"/>
            </p:cNvSpPr>
            <p:nvPr/>
          </p:nvSpPr>
          <p:spPr bwMode="auto">
            <a:xfrm>
              <a:off x="5468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Rectangle 273"/>
            <p:cNvSpPr>
              <a:spLocks noChangeArrowheads="1"/>
            </p:cNvSpPr>
            <p:nvPr/>
          </p:nvSpPr>
          <p:spPr bwMode="auto">
            <a:xfrm>
              <a:off x="5424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60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6" name="Line 274"/>
            <p:cNvSpPr>
              <a:spLocks noChangeShapeType="1"/>
            </p:cNvSpPr>
            <p:nvPr/>
          </p:nvSpPr>
          <p:spPr bwMode="auto">
            <a:xfrm flipH="1">
              <a:off x="5506" y="27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Line 275"/>
            <p:cNvSpPr>
              <a:spLocks noChangeShapeType="1"/>
            </p:cNvSpPr>
            <p:nvPr/>
          </p:nvSpPr>
          <p:spPr bwMode="auto">
            <a:xfrm flipH="1">
              <a:off x="5506" y="254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Line 276"/>
            <p:cNvSpPr>
              <a:spLocks noChangeShapeType="1"/>
            </p:cNvSpPr>
            <p:nvPr/>
          </p:nvSpPr>
          <p:spPr bwMode="auto">
            <a:xfrm flipH="1">
              <a:off x="5506" y="233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Line 277"/>
            <p:cNvSpPr>
              <a:spLocks noChangeShapeType="1"/>
            </p:cNvSpPr>
            <p:nvPr/>
          </p:nvSpPr>
          <p:spPr bwMode="auto">
            <a:xfrm flipH="1">
              <a:off x="5506" y="21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Line 278"/>
            <p:cNvSpPr>
              <a:spLocks noChangeShapeType="1"/>
            </p:cNvSpPr>
            <p:nvPr/>
          </p:nvSpPr>
          <p:spPr bwMode="auto">
            <a:xfrm flipH="1">
              <a:off x="5506" y="190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Line 279"/>
            <p:cNvSpPr>
              <a:spLocks noChangeShapeType="1"/>
            </p:cNvSpPr>
            <p:nvPr/>
          </p:nvSpPr>
          <p:spPr bwMode="auto">
            <a:xfrm flipH="1">
              <a:off x="5506" y="169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Line 280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281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4" name="Line 282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Rectangle 283"/>
            <p:cNvSpPr>
              <a:spLocks noChangeArrowheads="1"/>
            </p:cNvSpPr>
            <p:nvPr/>
          </p:nvSpPr>
          <p:spPr bwMode="auto">
            <a:xfrm>
              <a:off x="4001" y="1678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16" name="Rectangle 284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7" name="Rectangle 285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8" name="Line 286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287"/>
            <p:cNvSpPr>
              <a:spLocks/>
            </p:cNvSpPr>
            <p:nvPr/>
          </p:nvSpPr>
          <p:spPr bwMode="auto">
            <a:xfrm>
              <a:off x="3998" y="1678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20" name="Line 288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Line 289"/>
            <p:cNvSpPr>
              <a:spLocks noChangeShapeType="1"/>
            </p:cNvSpPr>
            <p:nvPr/>
          </p:nvSpPr>
          <p:spPr bwMode="auto">
            <a:xfrm>
              <a:off x="3998" y="276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Line 290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Line 291"/>
            <p:cNvSpPr>
              <a:spLocks noChangeShapeType="1"/>
            </p:cNvSpPr>
            <p:nvPr/>
          </p:nvSpPr>
          <p:spPr bwMode="auto">
            <a:xfrm flipV="1">
              <a:off x="4213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Line 292"/>
            <p:cNvSpPr>
              <a:spLocks noChangeShapeType="1"/>
            </p:cNvSpPr>
            <p:nvPr/>
          </p:nvSpPr>
          <p:spPr bwMode="auto">
            <a:xfrm>
              <a:off x="4213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Rectangle 293"/>
            <p:cNvSpPr>
              <a:spLocks noChangeArrowheads="1"/>
            </p:cNvSpPr>
            <p:nvPr/>
          </p:nvSpPr>
          <p:spPr bwMode="auto">
            <a:xfrm>
              <a:off x="4169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6" name="Line 294"/>
            <p:cNvSpPr>
              <a:spLocks noChangeShapeType="1"/>
            </p:cNvSpPr>
            <p:nvPr/>
          </p:nvSpPr>
          <p:spPr bwMode="auto">
            <a:xfrm flipV="1">
              <a:off x="4459" y="2754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Line 295"/>
            <p:cNvSpPr>
              <a:spLocks noChangeShapeType="1"/>
            </p:cNvSpPr>
            <p:nvPr/>
          </p:nvSpPr>
          <p:spPr bwMode="auto">
            <a:xfrm>
              <a:off x="4459" y="167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8" name="Rectangle 296"/>
            <p:cNvSpPr>
              <a:spLocks noChangeArrowheads="1"/>
            </p:cNvSpPr>
            <p:nvPr/>
          </p:nvSpPr>
          <p:spPr bwMode="auto">
            <a:xfrm>
              <a:off x="4414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9" name="Line 297"/>
            <p:cNvSpPr>
              <a:spLocks noChangeShapeType="1"/>
            </p:cNvSpPr>
            <p:nvPr/>
          </p:nvSpPr>
          <p:spPr bwMode="auto">
            <a:xfrm flipV="1">
              <a:off x="4706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Line 298"/>
            <p:cNvSpPr>
              <a:spLocks noChangeShapeType="1"/>
            </p:cNvSpPr>
            <p:nvPr/>
          </p:nvSpPr>
          <p:spPr bwMode="auto">
            <a:xfrm>
              <a:off x="4706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Rectangle 299"/>
            <p:cNvSpPr>
              <a:spLocks noChangeArrowheads="1"/>
            </p:cNvSpPr>
            <p:nvPr/>
          </p:nvSpPr>
          <p:spPr bwMode="auto">
            <a:xfrm>
              <a:off x="4662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2" name="Line 300"/>
            <p:cNvSpPr>
              <a:spLocks noChangeShapeType="1"/>
            </p:cNvSpPr>
            <p:nvPr/>
          </p:nvSpPr>
          <p:spPr bwMode="auto">
            <a:xfrm>
              <a:off x="3998" y="276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301"/>
            <p:cNvSpPr>
              <a:spLocks noChangeShapeType="1"/>
            </p:cNvSpPr>
            <p:nvPr/>
          </p:nvSpPr>
          <p:spPr bwMode="auto">
            <a:xfrm flipH="1">
              <a:off x="4744" y="27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Rectangle 302"/>
            <p:cNvSpPr>
              <a:spLocks noChangeArrowheads="1"/>
            </p:cNvSpPr>
            <p:nvPr/>
          </p:nvSpPr>
          <p:spPr bwMode="auto">
            <a:xfrm>
              <a:off x="3928" y="2721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5" name="Line 303"/>
            <p:cNvSpPr>
              <a:spLocks noChangeShapeType="1"/>
            </p:cNvSpPr>
            <p:nvPr/>
          </p:nvSpPr>
          <p:spPr bwMode="auto">
            <a:xfrm>
              <a:off x="3998" y="255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Line 304"/>
            <p:cNvSpPr>
              <a:spLocks noChangeShapeType="1"/>
            </p:cNvSpPr>
            <p:nvPr/>
          </p:nvSpPr>
          <p:spPr bwMode="auto">
            <a:xfrm flipH="1">
              <a:off x="4744" y="255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Rectangle 305"/>
            <p:cNvSpPr>
              <a:spLocks noChangeArrowheads="1"/>
            </p:cNvSpPr>
            <p:nvPr/>
          </p:nvSpPr>
          <p:spPr bwMode="auto">
            <a:xfrm>
              <a:off x="3884" y="2508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8" name="Line 306"/>
            <p:cNvSpPr>
              <a:spLocks noChangeShapeType="1"/>
            </p:cNvSpPr>
            <p:nvPr/>
          </p:nvSpPr>
          <p:spPr bwMode="auto">
            <a:xfrm>
              <a:off x="3998" y="233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Line 307"/>
            <p:cNvSpPr>
              <a:spLocks noChangeShapeType="1"/>
            </p:cNvSpPr>
            <p:nvPr/>
          </p:nvSpPr>
          <p:spPr bwMode="auto">
            <a:xfrm flipH="1">
              <a:off x="4744" y="233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Rectangle 308"/>
            <p:cNvSpPr>
              <a:spLocks noChangeArrowheads="1"/>
            </p:cNvSpPr>
            <p:nvPr/>
          </p:nvSpPr>
          <p:spPr bwMode="auto">
            <a:xfrm>
              <a:off x="3840" y="22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1" name="Line 309"/>
            <p:cNvSpPr>
              <a:spLocks noChangeShapeType="1"/>
            </p:cNvSpPr>
            <p:nvPr/>
          </p:nvSpPr>
          <p:spPr bwMode="auto">
            <a:xfrm>
              <a:off x="3998" y="21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Line 310"/>
            <p:cNvSpPr>
              <a:spLocks noChangeShapeType="1"/>
            </p:cNvSpPr>
            <p:nvPr/>
          </p:nvSpPr>
          <p:spPr bwMode="auto">
            <a:xfrm flipH="1">
              <a:off x="4744" y="21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Rectangle 311"/>
            <p:cNvSpPr>
              <a:spLocks noChangeArrowheads="1"/>
            </p:cNvSpPr>
            <p:nvPr/>
          </p:nvSpPr>
          <p:spPr bwMode="auto">
            <a:xfrm>
              <a:off x="3840" y="207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4" name="Line 312"/>
            <p:cNvSpPr>
              <a:spLocks noChangeShapeType="1"/>
            </p:cNvSpPr>
            <p:nvPr/>
          </p:nvSpPr>
          <p:spPr bwMode="auto">
            <a:xfrm>
              <a:off x="3998" y="190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Line 313"/>
            <p:cNvSpPr>
              <a:spLocks noChangeShapeType="1"/>
            </p:cNvSpPr>
            <p:nvPr/>
          </p:nvSpPr>
          <p:spPr bwMode="auto">
            <a:xfrm flipH="1">
              <a:off x="4744" y="190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Rectangle 314"/>
            <p:cNvSpPr>
              <a:spLocks noChangeArrowheads="1"/>
            </p:cNvSpPr>
            <p:nvPr/>
          </p:nvSpPr>
          <p:spPr bwMode="auto">
            <a:xfrm>
              <a:off x="3840" y="18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7" name="Line 315"/>
            <p:cNvSpPr>
              <a:spLocks noChangeShapeType="1"/>
            </p:cNvSpPr>
            <p:nvPr/>
          </p:nvSpPr>
          <p:spPr bwMode="auto">
            <a:xfrm>
              <a:off x="3998" y="169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Line 316"/>
            <p:cNvSpPr>
              <a:spLocks noChangeShapeType="1"/>
            </p:cNvSpPr>
            <p:nvPr/>
          </p:nvSpPr>
          <p:spPr bwMode="auto">
            <a:xfrm flipH="1">
              <a:off x="4744" y="169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Rectangle 317"/>
            <p:cNvSpPr>
              <a:spLocks noChangeArrowheads="1"/>
            </p:cNvSpPr>
            <p:nvPr/>
          </p:nvSpPr>
          <p:spPr bwMode="auto">
            <a:xfrm>
              <a:off x="3840" y="165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50" name="Line 318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Rectangle 319"/>
            <p:cNvSpPr>
              <a:spLocks noChangeArrowheads="1"/>
            </p:cNvSpPr>
            <p:nvPr/>
          </p:nvSpPr>
          <p:spPr bwMode="auto">
            <a:xfrm>
              <a:off x="4026" y="1687"/>
              <a:ext cx="1488" cy="1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52" name="Freeform 320"/>
            <p:cNvSpPr>
              <a:spLocks/>
            </p:cNvSpPr>
            <p:nvPr/>
          </p:nvSpPr>
          <p:spPr bwMode="auto">
            <a:xfrm rot="-985097">
              <a:off x="4810" y="2564"/>
              <a:ext cx="68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3" name="Freeform 321"/>
            <p:cNvSpPr>
              <a:spLocks/>
            </p:cNvSpPr>
            <p:nvPr/>
          </p:nvSpPr>
          <p:spPr bwMode="auto">
            <a:xfrm rot="-1280741">
              <a:off x="4010" y="2503"/>
              <a:ext cx="758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4" name="Rectangle 322"/>
            <p:cNvSpPr>
              <a:spLocks noChangeArrowheads="1"/>
            </p:cNvSpPr>
            <p:nvPr/>
          </p:nvSpPr>
          <p:spPr bwMode="auto">
            <a:xfrm>
              <a:off x="3982" y="1653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b="1" i="1" u="none"/>
                <a:t>K</a:t>
              </a:r>
              <a:endParaRPr lang="es-ES" b="1" i="1" u="none"/>
            </a:p>
          </p:txBody>
        </p:sp>
        <p:sp>
          <p:nvSpPr>
            <p:cNvPr id="22655" name="Freeform 323"/>
            <p:cNvSpPr>
              <a:spLocks/>
            </p:cNvSpPr>
            <p:nvPr/>
          </p:nvSpPr>
          <p:spPr bwMode="auto">
            <a:xfrm>
              <a:off x="3109" y="1663"/>
              <a:ext cx="1225" cy="778"/>
            </a:xfrm>
            <a:custGeom>
              <a:avLst/>
              <a:gdLst>
                <a:gd name="T0" fmla="*/ 0 w 1225"/>
                <a:gd name="T1" fmla="*/ 385 h 778"/>
                <a:gd name="T2" fmla="*/ 594 w 1225"/>
                <a:gd name="T3" fmla="*/ 65 h 778"/>
                <a:gd name="T4" fmla="*/ 1225 w 1225"/>
                <a:gd name="T5" fmla="*/ 778 h 778"/>
                <a:gd name="T6" fmla="*/ 0 60000 65536"/>
                <a:gd name="T7" fmla="*/ 0 60000 65536"/>
                <a:gd name="T8" fmla="*/ 0 60000 65536"/>
                <a:gd name="T9" fmla="*/ 0 w 1225"/>
                <a:gd name="T10" fmla="*/ 0 h 778"/>
                <a:gd name="T11" fmla="*/ 1225 w 1225"/>
                <a:gd name="T12" fmla="*/ 778 h 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778">
                  <a:moveTo>
                    <a:pt x="0" y="385"/>
                  </a:moveTo>
                  <a:cubicBezTo>
                    <a:pt x="195" y="192"/>
                    <a:pt x="390" y="0"/>
                    <a:pt x="594" y="65"/>
                  </a:cubicBezTo>
                  <a:cubicBezTo>
                    <a:pt x="798" y="130"/>
                    <a:pt x="1011" y="454"/>
                    <a:pt x="1225" y="77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6" name="Freeform 324"/>
            <p:cNvSpPr>
              <a:spLocks/>
            </p:cNvSpPr>
            <p:nvPr/>
          </p:nvSpPr>
          <p:spPr bwMode="auto">
            <a:xfrm>
              <a:off x="3154" y="1850"/>
              <a:ext cx="1893" cy="1707"/>
            </a:xfrm>
            <a:custGeom>
              <a:avLst/>
              <a:gdLst>
                <a:gd name="T0" fmla="*/ 0 w 1893"/>
                <a:gd name="T1" fmla="*/ 1707 h 1707"/>
                <a:gd name="T2" fmla="*/ 1024 w 1893"/>
                <a:gd name="T3" fmla="*/ 171 h 1707"/>
                <a:gd name="T4" fmla="*/ 1893 w 1893"/>
                <a:gd name="T5" fmla="*/ 683 h 1707"/>
                <a:gd name="T6" fmla="*/ 0 60000 65536"/>
                <a:gd name="T7" fmla="*/ 0 60000 65536"/>
                <a:gd name="T8" fmla="*/ 0 60000 65536"/>
                <a:gd name="T9" fmla="*/ 0 w 1893"/>
                <a:gd name="T10" fmla="*/ 0 h 1707"/>
                <a:gd name="T11" fmla="*/ 1893 w 1893"/>
                <a:gd name="T12" fmla="*/ 1707 h 17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3" h="1707">
                  <a:moveTo>
                    <a:pt x="0" y="1707"/>
                  </a:moveTo>
                  <a:cubicBezTo>
                    <a:pt x="171" y="1451"/>
                    <a:pt x="709" y="342"/>
                    <a:pt x="1024" y="171"/>
                  </a:cubicBezTo>
                  <a:cubicBezTo>
                    <a:pt x="1339" y="0"/>
                    <a:pt x="1712" y="576"/>
                    <a:pt x="1893" y="68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9" name="Group 329"/>
          <p:cNvGrpSpPr>
            <a:grpSpLocks/>
          </p:cNvGrpSpPr>
          <p:nvPr/>
        </p:nvGrpSpPr>
        <p:grpSpPr bwMode="auto">
          <a:xfrm>
            <a:off x="3479800" y="2028825"/>
            <a:ext cx="2028825" cy="1273175"/>
            <a:chOff x="2192" y="1278"/>
            <a:chExt cx="1278" cy="802"/>
          </a:xfrm>
        </p:grpSpPr>
        <p:sp>
          <p:nvSpPr>
            <p:cNvPr id="22589" name="AutoShape 255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90" name="Text Box 327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91" name="Text Box 328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  <p:grpSp>
        <p:nvGrpSpPr>
          <p:cNvPr id="10" name="Group 330"/>
          <p:cNvGrpSpPr>
            <a:grpSpLocks/>
          </p:cNvGrpSpPr>
          <p:nvPr/>
        </p:nvGrpSpPr>
        <p:grpSpPr bwMode="auto">
          <a:xfrm>
            <a:off x="3473450" y="4402138"/>
            <a:ext cx="2028825" cy="1273175"/>
            <a:chOff x="2192" y="1278"/>
            <a:chExt cx="1278" cy="802"/>
          </a:xfrm>
        </p:grpSpPr>
        <p:sp>
          <p:nvSpPr>
            <p:cNvPr id="22586" name="AutoShape 331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87" name="Text Box 332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88" name="Text Box 333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0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2" grpId="0" animBg="1"/>
      <p:bldP spid="501854" grpId="0" animBg="1"/>
      <p:bldP spid="501938" grpId="0" animBg="1"/>
      <p:bldP spid="50200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/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/>
          <p:cNvGrpSpPr>
            <a:grpSpLocks/>
          </p:cNvGrpSpPr>
          <p:nvPr/>
        </p:nvGrpSpPr>
        <p:grpSpPr bwMode="auto">
          <a:xfrm>
            <a:off x="0" y="2146300"/>
            <a:ext cx="1741488" cy="1689100"/>
            <a:chOff x="0" y="1352"/>
            <a:chExt cx="1097" cy="1064"/>
          </a:xfrm>
        </p:grpSpPr>
        <p:pic>
          <p:nvPicPr>
            <p:cNvPr id="2496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65" name="Rectangle 8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4589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>
            <a:normAutofit fontScale="90000"/>
          </a:bodyPr>
          <a:lstStyle/>
          <a:p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[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Crossing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line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profiles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]</a:t>
            </a:r>
            <a:endParaRPr sz="3600" b="1" noProof="1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6464300" y="57150"/>
            <a:ext cx="2250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accent6"/>
                </a:solidFill>
                <a:latin typeface="Trebuchet MS" panose="020B0703020202090204" pitchFamily="34" charset="0"/>
              </a:rPr>
              <a:t>Proposed</a:t>
            </a:r>
            <a:r>
              <a:rPr lang="es-ES_tradnl" b="1" u="none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es-ES_tradnl" b="1" u="none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approach</a:t>
            </a:r>
            <a:endParaRPr lang="es-ES" b="1" u="none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24595" name="Rectangle 17"/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/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/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/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/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/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/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/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/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/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/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/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/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/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/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/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/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/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/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/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/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/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/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/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/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/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/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/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/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/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/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/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/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/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/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/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/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/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/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/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/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/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/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/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/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/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/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/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/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/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/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/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/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/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/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/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/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/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/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/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/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/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/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/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/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/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/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/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/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/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/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/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/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/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/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/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/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/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/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/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/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/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/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/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/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/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/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/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/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/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/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/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/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/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/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/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/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/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/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/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/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/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/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/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/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/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/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/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/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/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/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/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/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/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/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/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/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/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/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/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/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/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/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/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/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/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/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/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/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/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/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/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/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/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/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/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/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/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/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/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/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/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/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/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/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/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/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/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/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/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/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/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/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/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/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/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/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/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/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/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/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/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/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/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/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/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/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/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/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/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/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/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/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/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/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/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/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/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/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/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/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/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/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/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/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/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/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/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/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/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/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/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/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/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/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/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/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/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/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/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/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/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/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/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/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/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/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/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4" imgW="276117" imgH="247685" progId="MSPhotoEd.3">
                  <p:embed/>
                </p:oleObj>
              </mc:Choice>
              <mc:Fallback>
                <p:oleObj name="Fotografía de Photo Editor" r:id="rId4" imgW="276117" imgH="247685" progId="MSPhotoEd.3">
                  <p:embed/>
                  <p:pic>
                    <p:nvPicPr>
                      <p:cNvPr id="47647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/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6" imgW="276117" imgH="247685" progId="MSPhotoEd.3">
                    <p:embed/>
                  </p:oleObj>
                </mc:Choice>
                <mc:Fallback>
                  <p:oleObj name="Fotografía de Photo Editor" r:id="rId6" imgW="276117" imgH="247685" progId="MSPhotoEd.3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/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/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/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7" imgW="276117" imgH="247685" progId="MSPhotoEd.3">
                    <p:embed/>
                  </p:oleObj>
                </mc:Choice>
                <mc:Fallback>
                  <p:oleObj name="Fotografía de Photo Editor" r:id="rId7" imgW="276117" imgH="247685" progId="MSPhotoEd.3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/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/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/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/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/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/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/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9" imgW="276117" imgH="247685" progId="MSPhotoEd.3">
                      <p:embed/>
                    </p:oleObj>
                  </mc:Choice>
                  <mc:Fallback>
                    <p:oleObj name="Fotografía de Photo Editor" r:id="rId9" imgW="276117" imgH="247685" progId="MSPhotoEd.3">
                      <p:embed/>
                      <p:pic>
                        <p:nvPicPr>
                          <p:cNvPr id="24582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/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0" imgW="276117" imgH="247685" progId="MSPhotoEd.3">
                      <p:embed/>
                    </p:oleObj>
                  </mc:Choice>
                  <mc:Fallback>
                    <p:oleObj name="Fotografía de Photo Editor" r:id="rId10" imgW="276117" imgH="247685" progId="MSPhotoEd.3">
                      <p:embed/>
                      <p:pic>
                        <p:nvPicPr>
                          <p:cNvPr id="2458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/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/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/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2458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/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/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/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/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24579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/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/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/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/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/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/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/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/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/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/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/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/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/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/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/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/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/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/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/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/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/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/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/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/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19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700" y="3581400"/>
            <a:ext cx="8481333" cy="92333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a) Grayscale image         b) Segmentation                   c) 3D representation of a)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4724400"/>
            <a:ext cx="729617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There are two categories of features: 	Geometric Features and</a:t>
            </a:r>
          </a:p>
          <a:p>
            <a:r>
              <a:rPr lang="en-US" dirty="0">
                <a:latin typeface="Trebuchet MS"/>
                <a:cs typeface="Trebuchet MS"/>
              </a:rPr>
              <a:t>  					Intensity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5384800"/>
            <a:ext cx="855065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Geometric Features give information about location, orientation, shape and size.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3700" y="5740400"/>
            <a:ext cx="703322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Intensity Features give information about how are the grayvalues.</a:t>
            </a:r>
          </a:p>
        </p:txBody>
      </p:sp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F0B53A-E0AD-2081-0C3A-4D3F8E36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>
            <a:extLst>
              <a:ext uri="{FF2B5EF4-FFF2-40B4-BE49-F238E27FC236}">
                <a16:creationId xmlns:a16="http://schemas.microsoft.com/office/drawing/2014/main" id="{5E697711-1AC7-E2F9-523F-83122128C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>
            <a:extLst>
              <a:ext uri="{FF2B5EF4-FFF2-40B4-BE49-F238E27FC236}">
                <a16:creationId xmlns:a16="http://schemas.microsoft.com/office/drawing/2014/main" id="{68BF5596-9A51-765C-DD00-DD89234D4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>
            <a:extLst>
              <a:ext uri="{FF2B5EF4-FFF2-40B4-BE49-F238E27FC236}">
                <a16:creationId xmlns:a16="http://schemas.microsoft.com/office/drawing/2014/main" id="{481DF3D0-9415-858D-3676-A7D02EF2C35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4962" name="Group 3">
              <a:extLst>
                <a:ext uri="{FF2B5EF4-FFF2-40B4-BE49-F238E27FC236}">
                  <a16:creationId xmlns:a16="http://schemas.microsoft.com/office/drawing/2014/main" id="{FABC18C8-405E-04E2-B8D1-CF0AAE6B6D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4967" name="Picture 4">
                <a:extLst>
                  <a:ext uri="{FF2B5EF4-FFF2-40B4-BE49-F238E27FC236}">
                    <a16:creationId xmlns:a16="http://schemas.microsoft.com/office/drawing/2014/main" id="{481F9331-8FBC-EBD7-9AA6-D1E4FC188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68" name="Line 5">
                <a:extLst>
                  <a:ext uri="{FF2B5EF4-FFF2-40B4-BE49-F238E27FC236}">
                    <a16:creationId xmlns:a16="http://schemas.microsoft.com/office/drawing/2014/main" id="{4C31FB60-FC1E-ACA3-D3F5-D81C7A293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963" name="Picture 6">
              <a:extLst>
                <a:ext uri="{FF2B5EF4-FFF2-40B4-BE49-F238E27FC236}">
                  <a16:creationId xmlns:a16="http://schemas.microsoft.com/office/drawing/2014/main" id="{C846C2A3-081E-7D61-3D80-118B4E2A3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964" name="Group 7">
              <a:extLst>
                <a:ext uri="{FF2B5EF4-FFF2-40B4-BE49-F238E27FC236}">
                  <a16:creationId xmlns:a16="http://schemas.microsoft.com/office/drawing/2014/main" id="{63ED89CC-0103-1ED0-E1C4-324C86FA9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4965" name="Rectangle 8">
                <a:extLst>
                  <a:ext uri="{FF2B5EF4-FFF2-40B4-BE49-F238E27FC236}">
                    <a16:creationId xmlns:a16="http://schemas.microsoft.com/office/drawing/2014/main" id="{C4EBB18B-A48B-7531-79D7-DB8F388E1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66" name="Rectangle 9">
                <a:extLst>
                  <a:ext uri="{FF2B5EF4-FFF2-40B4-BE49-F238E27FC236}">
                    <a16:creationId xmlns:a16="http://schemas.microsoft.com/office/drawing/2014/main" id="{3761F37C-F26F-F39E-9586-89E11201C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4589" name="Line 10">
            <a:extLst>
              <a:ext uri="{FF2B5EF4-FFF2-40B4-BE49-F238E27FC236}">
                <a16:creationId xmlns:a16="http://schemas.microsoft.com/office/drawing/2014/main" id="{14FC6465-71F3-942D-0061-18A233072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>
            <a:extLst>
              <a:ext uri="{FF2B5EF4-FFF2-40B4-BE49-F238E27FC236}">
                <a16:creationId xmlns:a16="http://schemas.microsoft.com/office/drawing/2014/main" id="{2FC4A59A-DAA3-1113-128E-F17DCAEE9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4591" name="Line 13">
            <a:extLst>
              <a:ext uri="{FF2B5EF4-FFF2-40B4-BE49-F238E27FC236}">
                <a16:creationId xmlns:a16="http://schemas.microsoft.com/office/drawing/2014/main" id="{6CB4D1FB-9AA1-4C30-CC01-208D48BDB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4">
            <a:extLst>
              <a:ext uri="{FF2B5EF4-FFF2-40B4-BE49-F238E27FC236}">
                <a16:creationId xmlns:a16="http://schemas.microsoft.com/office/drawing/2014/main" id="{F925E9A1-22F0-C8F9-198E-0FDF05A4B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>
            <a:extLst>
              <a:ext uri="{FF2B5EF4-FFF2-40B4-BE49-F238E27FC236}">
                <a16:creationId xmlns:a16="http://schemas.microsoft.com/office/drawing/2014/main" id="{E0FA769C-2E4D-9C44-1478-9BB8A44BF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>
            <a:extLst>
              <a:ext uri="{FF2B5EF4-FFF2-40B4-BE49-F238E27FC236}">
                <a16:creationId xmlns:a16="http://schemas.microsoft.com/office/drawing/2014/main" id="{1C67FC91-2D6D-7E8E-CE71-7ACCC82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95" name="Rectangle 17">
            <a:extLst>
              <a:ext uri="{FF2B5EF4-FFF2-40B4-BE49-F238E27FC236}">
                <a16:creationId xmlns:a16="http://schemas.microsoft.com/office/drawing/2014/main" id="{F243F7FD-A6E0-45CA-59A1-384A68483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>
            <a:extLst>
              <a:ext uri="{FF2B5EF4-FFF2-40B4-BE49-F238E27FC236}">
                <a16:creationId xmlns:a16="http://schemas.microsoft.com/office/drawing/2014/main" id="{0E967E41-F562-17FB-9056-96C6886B0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>
            <a:extLst>
              <a:ext uri="{FF2B5EF4-FFF2-40B4-BE49-F238E27FC236}">
                <a16:creationId xmlns:a16="http://schemas.microsoft.com/office/drawing/2014/main" id="{D61488CF-0BB2-54F9-3706-680AB815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>
            <a:extLst>
              <a:ext uri="{FF2B5EF4-FFF2-40B4-BE49-F238E27FC236}">
                <a16:creationId xmlns:a16="http://schemas.microsoft.com/office/drawing/2014/main" id="{1E61DB0B-F351-61EF-EA4B-A159DBC9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>
            <a:extLst>
              <a:ext uri="{FF2B5EF4-FFF2-40B4-BE49-F238E27FC236}">
                <a16:creationId xmlns:a16="http://schemas.microsoft.com/office/drawing/2014/main" id="{3B7B1D9D-8930-9904-9CE9-3EE7974F8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>
            <a:extLst>
              <a:ext uri="{FF2B5EF4-FFF2-40B4-BE49-F238E27FC236}">
                <a16:creationId xmlns:a16="http://schemas.microsoft.com/office/drawing/2014/main" id="{9F20F5C9-B077-89FB-40B3-D11DFD2E6C28}"/>
              </a:ext>
            </a:extLst>
          </p:cNvPr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>
            <a:extLst>
              <a:ext uri="{FF2B5EF4-FFF2-40B4-BE49-F238E27FC236}">
                <a16:creationId xmlns:a16="http://schemas.microsoft.com/office/drawing/2014/main" id="{5347803F-D9A4-DEF1-8C50-7176DFE804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>
            <a:extLst>
              <a:ext uri="{FF2B5EF4-FFF2-40B4-BE49-F238E27FC236}">
                <a16:creationId xmlns:a16="http://schemas.microsoft.com/office/drawing/2014/main" id="{106CC9BA-C722-E3A1-A687-73BD98BCC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>
            <a:extLst>
              <a:ext uri="{FF2B5EF4-FFF2-40B4-BE49-F238E27FC236}">
                <a16:creationId xmlns:a16="http://schemas.microsoft.com/office/drawing/2014/main" id="{9EDAA947-2AEA-8E26-DEAF-77760ACEE7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>
            <a:extLst>
              <a:ext uri="{FF2B5EF4-FFF2-40B4-BE49-F238E27FC236}">
                <a16:creationId xmlns:a16="http://schemas.microsoft.com/office/drawing/2014/main" id="{B1B41DCE-90A6-AE61-BE68-D831AFFFD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>
            <a:extLst>
              <a:ext uri="{FF2B5EF4-FFF2-40B4-BE49-F238E27FC236}">
                <a16:creationId xmlns:a16="http://schemas.microsoft.com/office/drawing/2014/main" id="{B4C147D8-C236-F0D2-FE4F-48B816F42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>
            <a:extLst>
              <a:ext uri="{FF2B5EF4-FFF2-40B4-BE49-F238E27FC236}">
                <a16:creationId xmlns:a16="http://schemas.microsoft.com/office/drawing/2014/main" id="{41F6A216-AD75-D715-AF81-0EBDEF3A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>
            <a:extLst>
              <a:ext uri="{FF2B5EF4-FFF2-40B4-BE49-F238E27FC236}">
                <a16:creationId xmlns:a16="http://schemas.microsoft.com/office/drawing/2014/main" id="{EB4B5649-DDFB-D452-5F9F-C2D911FC5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>
            <a:extLst>
              <a:ext uri="{FF2B5EF4-FFF2-40B4-BE49-F238E27FC236}">
                <a16:creationId xmlns:a16="http://schemas.microsoft.com/office/drawing/2014/main" id="{0D36C7C7-4469-B48A-9ED0-A028064CA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>
            <a:extLst>
              <a:ext uri="{FF2B5EF4-FFF2-40B4-BE49-F238E27FC236}">
                <a16:creationId xmlns:a16="http://schemas.microsoft.com/office/drawing/2014/main" id="{E57BBB14-54CC-CF5A-B8FB-2CE0B894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>
            <a:extLst>
              <a:ext uri="{FF2B5EF4-FFF2-40B4-BE49-F238E27FC236}">
                <a16:creationId xmlns:a16="http://schemas.microsoft.com/office/drawing/2014/main" id="{03BA082C-54F3-2B09-0C14-505745FB6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>
            <a:extLst>
              <a:ext uri="{FF2B5EF4-FFF2-40B4-BE49-F238E27FC236}">
                <a16:creationId xmlns:a16="http://schemas.microsoft.com/office/drawing/2014/main" id="{C0D0C589-11D2-9685-0891-A3AA368E5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>
            <a:extLst>
              <a:ext uri="{FF2B5EF4-FFF2-40B4-BE49-F238E27FC236}">
                <a16:creationId xmlns:a16="http://schemas.microsoft.com/office/drawing/2014/main" id="{57AE7E5D-66F0-2210-0138-9D3EFB22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>
            <a:extLst>
              <a:ext uri="{FF2B5EF4-FFF2-40B4-BE49-F238E27FC236}">
                <a16:creationId xmlns:a16="http://schemas.microsoft.com/office/drawing/2014/main" id="{D6984B6F-E35B-8620-53B8-C36660556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>
            <a:extLst>
              <a:ext uri="{FF2B5EF4-FFF2-40B4-BE49-F238E27FC236}">
                <a16:creationId xmlns:a16="http://schemas.microsoft.com/office/drawing/2014/main" id="{7D5F26A8-D597-64D2-0F51-90269889BE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>
            <a:extLst>
              <a:ext uri="{FF2B5EF4-FFF2-40B4-BE49-F238E27FC236}">
                <a16:creationId xmlns:a16="http://schemas.microsoft.com/office/drawing/2014/main" id="{C73B0318-BE29-187B-8B11-21CDE34F9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>
            <a:extLst>
              <a:ext uri="{FF2B5EF4-FFF2-40B4-BE49-F238E27FC236}">
                <a16:creationId xmlns:a16="http://schemas.microsoft.com/office/drawing/2014/main" id="{CABB11C3-BAC7-BDE6-1EC6-312F548DF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>
            <a:extLst>
              <a:ext uri="{FF2B5EF4-FFF2-40B4-BE49-F238E27FC236}">
                <a16:creationId xmlns:a16="http://schemas.microsoft.com/office/drawing/2014/main" id="{2C55750E-E536-2010-0A22-44668A4C0F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>
            <a:extLst>
              <a:ext uri="{FF2B5EF4-FFF2-40B4-BE49-F238E27FC236}">
                <a16:creationId xmlns:a16="http://schemas.microsoft.com/office/drawing/2014/main" id="{C6E7D3EF-AEFB-8C25-881D-995C65545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>
            <a:extLst>
              <a:ext uri="{FF2B5EF4-FFF2-40B4-BE49-F238E27FC236}">
                <a16:creationId xmlns:a16="http://schemas.microsoft.com/office/drawing/2014/main" id="{169B483B-AD27-9FD4-08E9-8FFC8A26C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>
            <a:extLst>
              <a:ext uri="{FF2B5EF4-FFF2-40B4-BE49-F238E27FC236}">
                <a16:creationId xmlns:a16="http://schemas.microsoft.com/office/drawing/2014/main" id="{4C262E3C-AE76-E6DC-7E36-7DC598655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>
            <a:extLst>
              <a:ext uri="{FF2B5EF4-FFF2-40B4-BE49-F238E27FC236}">
                <a16:creationId xmlns:a16="http://schemas.microsoft.com/office/drawing/2014/main" id="{C50CAE0C-3C9D-6B6A-B8F6-A86B5B2A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>
            <a:extLst>
              <a:ext uri="{FF2B5EF4-FFF2-40B4-BE49-F238E27FC236}">
                <a16:creationId xmlns:a16="http://schemas.microsoft.com/office/drawing/2014/main" id="{94DCEB7E-E881-3504-7CE1-9D42ACA2C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>
            <a:extLst>
              <a:ext uri="{FF2B5EF4-FFF2-40B4-BE49-F238E27FC236}">
                <a16:creationId xmlns:a16="http://schemas.microsoft.com/office/drawing/2014/main" id="{E605B9C8-CED1-C8B6-73D7-D2AEF4F36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>
            <a:extLst>
              <a:ext uri="{FF2B5EF4-FFF2-40B4-BE49-F238E27FC236}">
                <a16:creationId xmlns:a16="http://schemas.microsoft.com/office/drawing/2014/main" id="{8CBC17D0-E6C1-BADD-8DB7-910A934A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>
            <a:extLst>
              <a:ext uri="{FF2B5EF4-FFF2-40B4-BE49-F238E27FC236}">
                <a16:creationId xmlns:a16="http://schemas.microsoft.com/office/drawing/2014/main" id="{24B49184-C716-F347-9026-CDD261FE9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>
            <a:extLst>
              <a:ext uri="{FF2B5EF4-FFF2-40B4-BE49-F238E27FC236}">
                <a16:creationId xmlns:a16="http://schemas.microsoft.com/office/drawing/2014/main" id="{B506DE91-0785-BC84-1D15-5B4EEF498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>
            <a:extLst>
              <a:ext uri="{FF2B5EF4-FFF2-40B4-BE49-F238E27FC236}">
                <a16:creationId xmlns:a16="http://schemas.microsoft.com/office/drawing/2014/main" id="{95EF594C-F727-C6EE-E289-720A3D50A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>
            <a:extLst>
              <a:ext uri="{FF2B5EF4-FFF2-40B4-BE49-F238E27FC236}">
                <a16:creationId xmlns:a16="http://schemas.microsoft.com/office/drawing/2014/main" id="{2ABE5A1B-52EB-03EA-06C1-20732F5D6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>
            <a:extLst>
              <a:ext uri="{FF2B5EF4-FFF2-40B4-BE49-F238E27FC236}">
                <a16:creationId xmlns:a16="http://schemas.microsoft.com/office/drawing/2014/main" id="{80F55BC9-F2E9-7393-440E-4D8F5F40FA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>
            <a:extLst>
              <a:ext uri="{FF2B5EF4-FFF2-40B4-BE49-F238E27FC236}">
                <a16:creationId xmlns:a16="http://schemas.microsoft.com/office/drawing/2014/main" id="{011CA745-C119-CAFC-D23E-F9AB5A17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>
            <a:extLst>
              <a:ext uri="{FF2B5EF4-FFF2-40B4-BE49-F238E27FC236}">
                <a16:creationId xmlns:a16="http://schemas.microsoft.com/office/drawing/2014/main" id="{5C381F4F-6E14-425B-6731-ED29B288D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>
            <a:extLst>
              <a:ext uri="{FF2B5EF4-FFF2-40B4-BE49-F238E27FC236}">
                <a16:creationId xmlns:a16="http://schemas.microsoft.com/office/drawing/2014/main" id="{50AD2E8F-DDE1-64C7-102C-CA04992DF764}"/>
              </a:ext>
            </a:extLst>
          </p:cNvPr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>
            <a:extLst>
              <a:ext uri="{FF2B5EF4-FFF2-40B4-BE49-F238E27FC236}">
                <a16:creationId xmlns:a16="http://schemas.microsoft.com/office/drawing/2014/main" id="{00C4EFA6-80DD-1FF2-3297-C8E6887460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>
            <a:extLst>
              <a:ext uri="{FF2B5EF4-FFF2-40B4-BE49-F238E27FC236}">
                <a16:creationId xmlns:a16="http://schemas.microsoft.com/office/drawing/2014/main" id="{79A6E456-02D3-EF69-54A7-4256D1C8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>
            <a:extLst>
              <a:ext uri="{FF2B5EF4-FFF2-40B4-BE49-F238E27FC236}">
                <a16:creationId xmlns:a16="http://schemas.microsoft.com/office/drawing/2014/main" id="{C1B95F7F-2F24-6F52-D005-C68E6AA1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>
            <a:extLst>
              <a:ext uri="{FF2B5EF4-FFF2-40B4-BE49-F238E27FC236}">
                <a16:creationId xmlns:a16="http://schemas.microsoft.com/office/drawing/2014/main" id="{547DF926-41FE-3DE6-6F6E-87199B82B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>
            <a:extLst>
              <a:ext uri="{FF2B5EF4-FFF2-40B4-BE49-F238E27FC236}">
                <a16:creationId xmlns:a16="http://schemas.microsoft.com/office/drawing/2014/main" id="{5568E3E3-B39E-0878-5687-D1087A6E2507}"/>
              </a:ext>
            </a:extLst>
          </p:cNvPr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>
            <a:extLst>
              <a:ext uri="{FF2B5EF4-FFF2-40B4-BE49-F238E27FC236}">
                <a16:creationId xmlns:a16="http://schemas.microsoft.com/office/drawing/2014/main" id="{C05A91CA-A801-0D51-3896-02393384BF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>
            <a:extLst>
              <a:ext uri="{FF2B5EF4-FFF2-40B4-BE49-F238E27FC236}">
                <a16:creationId xmlns:a16="http://schemas.microsoft.com/office/drawing/2014/main" id="{E405BAD5-94DF-3809-41F6-2EAEF273A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>
            <a:extLst>
              <a:ext uri="{FF2B5EF4-FFF2-40B4-BE49-F238E27FC236}">
                <a16:creationId xmlns:a16="http://schemas.microsoft.com/office/drawing/2014/main" id="{90E17345-CD8B-CB40-FA58-D4AC46C8FF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>
            <a:extLst>
              <a:ext uri="{FF2B5EF4-FFF2-40B4-BE49-F238E27FC236}">
                <a16:creationId xmlns:a16="http://schemas.microsoft.com/office/drawing/2014/main" id="{3BEB0D26-3E76-A798-AD39-C52F7B482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>
            <a:extLst>
              <a:ext uri="{FF2B5EF4-FFF2-40B4-BE49-F238E27FC236}">
                <a16:creationId xmlns:a16="http://schemas.microsoft.com/office/drawing/2014/main" id="{1CB3A0EF-BA05-727D-F746-6D2DF4C5B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>
            <a:extLst>
              <a:ext uri="{FF2B5EF4-FFF2-40B4-BE49-F238E27FC236}">
                <a16:creationId xmlns:a16="http://schemas.microsoft.com/office/drawing/2014/main" id="{0DEB08A3-34B6-9FA8-1C79-7D7D828E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>
            <a:extLst>
              <a:ext uri="{FF2B5EF4-FFF2-40B4-BE49-F238E27FC236}">
                <a16:creationId xmlns:a16="http://schemas.microsoft.com/office/drawing/2014/main" id="{D40A1A39-DE27-B195-329F-07FEE82C08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>
            <a:extLst>
              <a:ext uri="{FF2B5EF4-FFF2-40B4-BE49-F238E27FC236}">
                <a16:creationId xmlns:a16="http://schemas.microsoft.com/office/drawing/2014/main" id="{FD9ED9EA-794F-ABAE-D6FF-C563449F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>
            <a:extLst>
              <a:ext uri="{FF2B5EF4-FFF2-40B4-BE49-F238E27FC236}">
                <a16:creationId xmlns:a16="http://schemas.microsoft.com/office/drawing/2014/main" id="{1CB13283-49E1-20E9-07B6-0FE43D03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>
            <a:extLst>
              <a:ext uri="{FF2B5EF4-FFF2-40B4-BE49-F238E27FC236}">
                <a16:creationId xmlns:a16="http://schemas.microsoft.com/office/drawing/2014/main" id="{F06AC2CD-06F7-04E2-4191-F1A9A6204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>
            <a:extLst>
              <a:ext uri="{FF2B5EF4-FFF2-40B4-BE49-F238E27FC236}">
                <a16:creationId xmlns:a16="http://schemas.microsoft.com/office/drawing/2014/main" id="{5F19C760-FE79-FB00-F152-0B758A3F9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>
            <a:extLst>
              <a:ext uri="{FF2B5EF4-FFF2-40B4-BE49-F238E27FC236}">
                <a16:creationId xmlns:a16="http://schemas.microsoft.com/office/drawing/2014/main" id="{61BEB130-3123-9077-56C3-0DD19C361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>
            <a:extLst>
              <a:ext uri="{FF2B5EF4-FFF2-40B4-BE49-F238E27FC236}">
                <a16:creationId xmlns:a16="http://schemas.microsoft.com/office/drawing/2014/main" id="{98CB9875-803B-A6E4-F3AE-D1BC78A9C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>
            <a:extLst>
              <a:ext uri="{FF2B5EF4-FFF2-40B4-BE49-F238E27FC236}">
                <a16:creationId xmlns:a16="http://schemas.microsoft.com/office/drawing/2014/main" id="{59672118-F7AE-84D0-8DC3-E6E0D270E8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>
            <a:extLst>
              <a:ext uri="{FF2B5EF4-FFF2-40B4-BE49-F238E27FC236}">
                <a16:creationId xmlns:a16="http://schemas.microsoft.com/office/drawing/2014/main" id="{BB8322F8-A47B-BE5D-3F32-B1FC7AD68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>
            <a:extLst>
              <a:ext uri="{FF2B5EF4-FFF2-40B4-BE49-F238E27FC236}">
                <a16:creationId xmlns:a16="http://schemas.microsoft.com/office/drawing/2014/main" id="{0451DE00-CEC0-0BF2-BC2D-8C4F6AF72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>
            <a:extLst>
              <a:ext uri="{FF2B5EF4-FFF2-40B4-BE49-F238E27FC236}">
                <a16:creationId xmlns:a16="http://schemas.microsoft.com/office/drawing/2014/main" id="{FA932537-F9FF-44E7-C4C8-A27800FF9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>
            <a:extLst>
              <a:ext uri="{FF2B5EF4-FFF2-40B4-BE49-F238E27FC236}">
                <a16:creationId xmlns:a16="http://schemas.microsoft.com/office/drawing/2014/main" id="{18AA1A1C-1CBD-C77E-C076-7EBB88DFF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>
            <a:extLst>
              <a:ext uri="{FF2B5EF4-FFF2-40B4-BE49-F238E27FC236}">
                <a16:creationId xmlns:a16="http://schemas.microsoft.com/office/drawing/2014/main" id="{927F598B-E1DF-3C1A-148D-86DFF284E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>
            <a:extLst>
              <a:ext uri="{FF2B5EF4-FFF2-40B4-BE49-F238E27FC236}">
                <a16:creationId xmlns:a16="http://schemas.microsoft.com/office/drawing/2014/main" id="{A42497F8-003D-DAF5-7CFB-592951BC10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>
            <a:extLst>
              <a:ext uri="{FF2B5EF4-FFF2-40B4-BE49-F238E27FC236}">
                <a16:creationId xmlns:a16="http://schemas.microsoft.com/office/drawing/2014/main" id="{CCF71553-540D-9788-06E7-9DD88A292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>
            <a:extLst>
              <a:ext uri="{FF2B5EF4-FFF2-40B4-BE49-F238E27FC236}">
                <a16:creationId xmlns:a16="http://schemas.microsoft.com/office/drawing/2014/main" id="{35193605-B76B-495F-1796-15968163A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>
            <a:extLst>
              <a:ext uri="{FF2B5EF4-FFF2-40B4-BE49-F238E27FC236}">
                <a16:creationId xmlns:a16="http://schemas.microsoft.com/office/drawing/2014/main" id="{9DF17F5F-2767-96C1-2888-28B9AA9C91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>
            <a:extLst>
              <a:ext uri="{FF2B5EF4-FFF2-40B4-BE49-F238E27FC236}">
                <a16:creationId xmlns:a16="http://schemas.microsoft.com/office/drawing/2014/main" id="{BA0E53E1-FDA9-7B50-8EB3-B030C5BFB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>
            <a:extLst>
              <a:ext uri="{FF2B5EF4-FFF2-40B4-BE49-F238E27FC236}">
                <a16:creationId xmlns:a16="http://schemas.microsoft.com/office/drawing/2014/main" id="{00CAB4DD-A477-DAF3-B116-FFAEC4921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>
            <a:extLst>
              <a:ext uri="{FF2B5EF4-FFF2-40B4-BE49-F238E27FC236}">
                <a16:creationId xmlns:a16="http://schemas.microsoft.com/office/drawing/2014/main" id="{8B8D22F0-2DDD-9CAC-139C-67B2CE834E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>
            <a:extLst>
              <a:ext uri="{FF2B5EF4-FFF2-40B4-BE49-F238E27FC236}">
                <a16:creationId xmlns:a16="http://schemas.microsoft.com/office/drawing/2014/main" id="{05B27247-2D42-106C-64E9-30E45349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>
            <a:extLst>
              <a:ext uri="{FF2B5EF4-FFF2-40B4-BE49-F238E27FC236}">
                <a16:creationId xmlns:a16="http://schemas.microsoft.com/office/drawing/2014/main" id="{7A14674F-F6B0-1DD7-F690-F9F74E64D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>
            <a:extLst>
              <a:ext uri="{FF2B5EF4-FFF2-40B4-BE49-F238E27FC236}">
                <a16:creationId xmlns:a16="http://schemas.microsoft.com/office/drawing/2014/main" id="{543F98EC-CC45-8C4D-523D-3EECAEF9A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>
            <a:extLst>
              <a:ext uri="{FF2B5EF4-FFF2-40B4-BE49-F238E27FC236}">
                <a16:creationId xmlns:a16="http://schemas.microsoft.com/office/drawing/2014/main" id="{FCEC8075-69B8-A436-B8E6-C295C1400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>
            <a:extLst>
              <a:ext uri="{FF2B5EF4-FFF2-40B4-BE49-F238E27FC236}">
                <a16:creationId xmlns:a16="http://schemas.microsoft.com/office/drawing/2014/main" id="{92B40B59-5FFF-A2D7-B544-7DDD4EE2B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>
            <a:extLst>
              <a:ext uri="{FF2B5EF4-FFF2-40B4-BE49-F238E27FC236}">
                <a16:creationId xmlns:a16="http://schemas.microsoft.com/office/drawing/2014/main" id="{AB828EE3-3C08-C403-4EF9-600ABFB63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>
            <a:extLst>
              <a:ext uri="{FF2B5EF4-FFF2-40B4-BE49-F238E27FC236}">
                <a16:creationId xmlns:a16="http://schemas.microsoft.com/office/drawing/2014/main" id="{53BA0179-F4AF-1D1A-B8EF-5AB281D4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>
            <a:extLst>
              <a:ext uri="{FF2B5EF4-FFF2-40B4-BE49-F238E27FC236}">
                <a16:creationId xmlns:a16="http://schemas.microsoft.com/office/drawing/2014/main" id="{CC3EAD5C-0A29-48FF-B0F0-1CC5FEF01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>
            <a:extLst>
              <a:ext uri="{FF2B5EF4-FFF2-40B4-BE49-F238E27FC236}">
                <a16:creationId xmlns:a16="http://schemas.microsoft.com/office/drawing/2014/main" id="{4001DFFD-DFF3-6761-4D2A-760367C746E0}"/>
              </a:ext>
            </a:extLst>
          </p:cNvPr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>
            <a:extLst>
              <a:ext uri="{FF2B5EF4-FFF2-40B4-BE49-F238E27FC236}">
                <a16:creationId xmlns:a16="http://schemas.microsoft.com/office/drawing/2014/main" id="{D4EDB4B0-60FA-FAA0-983F-3D6589DDE8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>
            <a:extLst>
              <a:ext uri="{FF2B5EF4-FFF2-40B4-BE49-F238E27FC236}">
                <a16:creationId xmlns:a16="http://schemas.microsoft.com/office/drawing/2014/main" id="{79D8EAD2-C20D-DCE9-0168-878B30CFF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>
            <a:extLst>
              <a:ext uri="{FF2B5EF4-FFF2-40B4-BE49-F238E27FC236}">
                <a16:creationId xmlns:a16="http://schemas.microsoft.com/office/drawing/2014/main" id="{4B68DB8C-EDCF-2A80-1475-274DA13A37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>
            <a:extLst>
              <a:ext uri="{FF2B5EF4-FFF2-40B4-BE49-F238E27FC236}">
                <a16:creationId xmlns:a16="http://schemas.microsoft.com/office/drawing/2014/main" id="{A1E096F6-F49F-FF0C-EB04-779DD166B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>
            <a:extLst>
              <a:ext uri="{FF2B5EF4-FFF2-40B4-BE49-F238E27FC236}">
                <a16:creationId xmlns:a16="http://schemas.microsoft.com/office/drawing/2014/main" id="{BB32B751-A03F-776A-4246-163AD433D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>
            <a:extLst>
              <a:ext uri="{FF2B5EF4-FFF2-40B4-BE49-F238E27FC236}">
                <a16:creationId xmlns:a16="http://schemas.microsoft.com/office/drawing/2014/main" id="{0E878AED-1EE8-9CEB-62B2-49C9B85D4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>
            <a:extLst>
              <a:ext uri="{FF2B5EF4-FFF2-40B4-BE49-F238E27FC236}">
                <a16:creationId xmlns:a16="http://schemas.microsoft.com/office/drawing/2014/main" id="{A6462905-4903-D201-5952-1C858F11D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>
            <a:extLst>
              <a:ext uri="{FF2B5EF4-FFF2-40B4-BE49-F238E27FC236}">
                <a16:creationId xmlns:a16="http://schemas.microsoft.com/office/drawing/2014/main" id="{D77F36C2-1237-E7F1-17D0-AB3E822F3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>
            <a:extLst>
              <a:ext uri="{FF2B5EF4-FFF2-40B4-BE49-F238E27FC236}">
                <a16:creationId xmlns:a16="http://schemas.microsoft.com/office/drawing/2014/main" id="{EE59ADF6-B4DB-B6BE-5A9F-8599687C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>
            <a:extLst>
              <a:ext uri="{FF2B5EF4-FFF2-40B4-BE49-F238E27FC236}">
                <a16:creationId xmlns:a16="http://schemas.microsoft.com/office/drawing/2014/main" id="{616BBC73-1B76-3E49-6762-B7F1F79D6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>
            <a:extLst>
              <a:ext uri="{FF2B5EF4-FFF2-40B4-BE49-F238E27FC236}">
                <a16:creationId xmlns:a16="http://schemas.microsoft.com/office/drawing/2014/main" id="{EC8BC166-A52B-4B8C-8A31-829778082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>
            <a:extLst>
              <a:ext uri="{FF2B5EF4-FFF2-40B4-BE49-F238E27FC236}">
                <a16:creationId xmlns:a16="http://schemas.microsoft.com/office/drawing/2014/main" id="{61CEFF7A-72C1-8DB6-C0A5-9AEF576E8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>
            <a:extLst>
              <a:ext uri="{FF2B5EF4-FFF2-40B4-BE49-F238E27FC236}">
                <a16:creationId xmlns:a16="http://schemas.microsoft.com/office/drawing/2014/main" id="{9F97070B-184A-7BF7-1108-7A1F34C9C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>
            <a:extLst>
              <a:ext uri="{FF2B5EF4-FFF2-40B4-BE49-F238E27FC236}">
                <a16:creationId xmlns:a16="http://schemas.microsoft.com/office/drawing/2014/main" id="{CE3D19DE-DCAB-7F72-9007-F6BB46A909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>
            <a:extLst>
              <a:ext uri="{FF2B5EF4-FFF2-40B4-BE49-F238E27FC236}">
                <a16:creationId xmlns:a16="http://schemas.microsoft.com/office/drawing/2014/main" id="{436F55F2-7194-4FE1-0929-05B5619FC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>
            <a:extLst>
              <a:ext uri="{FF2B5EF4-FFF2-40B4-BE49-F238E27FC236}">
                <a16:creationId xmlns:a16="http://schemas.microsoft.com/office/drawing/2014/main" id="{DDEEA5D9-A366-DA53-42EC-880531EF4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>
            <a:extLst>
              <a:ext uri="{FF2B5EF4-FFF2-40B4-BE49-F238E27FC236}">
                <a16:creationId xmlns:a16="http://schemas.microsoft.com/office/drawing/2014/main" id="{9A642405-2CEA-B7E1-E63D-3C17095E47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>
            <a:extLst>
              <a:ext uri="{FF2B5EF4-FFF2-40B4-BE49-F238E27FC236}">
                <a16:creationId xmlns:a16="http://schemas.microsoft.com/office/drawing/2014/main" id="{DD3AE51D-BF2A-4C6C-B067-18DC46B3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>
            <a:extLst>
              <a:ext uri="{FF2B5EF4-FFF2-40B4-BE49-F238E27FC236}">
                <a16:creationId xmlns:a16="http://schemas.microsoft.com/office/drawing/2014/main" id="{5D05206E-ED2A-6836-4577-E66A2E820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>
            <a:extLst>
              <a:ext uri="{FF2B5EF4-FFF2-40B4-BE49-F238E27FC236}">
                <a16:creationId xmlns:a16="http://schemas.microsoft.com/office/drawing/2014/main" id="{68EE236C-455E-065E-C6D5-A999C2996A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>
            <a:extLst>
              <a:ext uri="{FF2B5EF4-FFF2-40B4-BE49-F238E27FC236}">
                <a16:creationId xmlns:a16="http://schemas.microsoft.com/office/drawing/2014/main" id="{0A9A70A9-52BC-C11F-D66E-62DDE289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>
            <a:extLst>
              <a:ext uri="{FF2B5EF4-FFF2-40B4-BE49-F238E27FC236}">
                <a16:creationId xmlns:a16="http://schemas.microsoft.com/office/drawing/2014/main" id="{E5E22634-C54A-EF64-15B1-A4E4B3303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>
            <a:extLst>
              <a:ext uri="{FF2B5EF4-FFF2-40B4-BE49-F238E27FC236}">
                <a16:creationId xmlns:a16="http://schemas.microsoft.com/office/drawing/2014/main" id="{F275EA75-5E0A-671E-6963-23F0DE7856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>
            <a:extLst>
              <a:ext uri="{FF2B5EF4-FFF2-40B4-BE49-F238E27FC236}">
                <a16:creationId xmlns:a16="http://schemas.microsoft.com/office/drawing/2014/main" id="{5CBCF78C-A7C5-133D-1389-2B5F60BC6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>
            <a:extLst>
              <a:ext uri="{FF2B5EF4-FFF2-40B4-BE49-F238E27FC236}">
                <a16:creationId xmlns:a16="http://schemas.microsoft.com/office/drawing/2014/main" id="{A970B635-3F64-CB59-2B4F-72B7ED1A3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>
            <a:extLst>
              <a:ext uri="{FF2B5EF4-FFF2-40B4-BE49-F238E27FC236}">
                <a16:creationId xmlns:a16="http://schemas.microsoft.com/office/drawing/2014/main" id="{3BFD90B3-F17D-1E09-8EF7-2E0F9A582C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>
            <a:extLst>
              <a:ext uri="{FF2B5EF4-FFF2-40B4-BE49-F238E27FC236}">
                <a16:creationId xmlns:a16="http://schemas.microsoft.com/office/drawing/2014/main" id="{B6B736A8-8679-09C2-F384-93B5442E9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>
            <a:extLst>
              <a:ext uri="{FF2B5EF4-FFF2-40B4-BE49-F238E27FC236}">
                <a16:creationId xmlns:a16="http://schemas.microsoft.com/office/drawing/2014/main" id="{F3AADC1C-93B3-BA9F-0643-7EE66E790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>
            <a:extLst>
              <a:ext uri="{FF2B5EF4-FFF2-40B4-BE49-F238E27FC236}">
                <a16:creationId xmlns:a16="http://schemas.microsoft.com/office/drawing/2014/main" id="{0B5932D4-B88E-BDF9-FD14-91D9505EF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>
            <a:extLst>
              <a:ext uri="{FF2B5EF4-FFF2-40B4-BE49-F238E27FC236}">
                <a16:creationId xmlns:a16="http://schemas.microsoft.com/office/drawing/2014/main" id="{6DFBD82C-ECA8-9CA9-EA50-4A8254955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>
            <a:extLst>
              <a:ext uri="{FF2B5EF4-FFF2-40B4-BE49-F238E27FC236}">
                <a16:creationId xmlns:a16="http://schemas.microsoft.com/office/drawing/2014/main" id="{0C93738F-99F9-4492-3C4C-36A6D22F5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>
            <a:extLst>
              <a:ext uri="{FF2B5EF4-FFF2-40B4-BE49-F238E27FC236}">
                <a16:creationId xmlns:a16="http://schemas.microsoft.com/office/drawing/2014/main" id="{21C785C5-526E-1375-0D42-3134C0977072}"/>
              </a:ext>
            </a:extLst>
          </p:cNvPr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>
            <a:extLst>
              <a:ext uri="{FF2B5EF4-FFF2-40B4-BE49-F238E27FC236}">
                <a16:creationId xmlns:a16="http://schemas.microsoft.com/office/drawing/2014/main" id="{8562F274-F401-8A24-6635-591E4BEA1C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>
            <a:extLst>
              <a:ext uri="{FF2B5EF4-FFF2-40B4-BE49-F238E27FC236}">
                <a16:creationId xmlns:a16="http://schemas.microsoft.com/office/drawing/2014/main" id="{609A09D7-D75C-C224-3E8A-EFC66E6F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>
            <a:extLst>
              <a:ext uri="{FF2B5EF4-FFF2-40B4-BE49-F238E27FC236}">
                <a16:creationId xmlns:a16="http://schemas.microsoft.com/office/drawing/2014/main" id="{F0E05017-A8FB-8D49-7169-CF62ACFC4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>
            <a:extLst>
              <a:ext uri="{FF2B5EF4-FFF2-40B4-BE49-F238E27FC236}">
                <a16:creationId xmlns:a16="http://schemas.microsoft.com/office/drawing/2014/main" id="{F4E0D748-FED9-9E5E-825E-E98445D4354E}"/>
              </a:ext>
            </a:extLst>
          </p:cNvPr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>
            <a:extLst>
              <a:ext uri="{FF2B5EF4-FFF2-40B4-BE49-F238E27FC236}">
                <a16:creationId xmlns:a16="http://schemas.microsoft.com/office/drawing/2014/main" id="{A5348660-2A96-4158-EF09-B75312FD5E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>
            <a:extLst>
              <a:ext uri="{FF2B5EF4-FFF2-40B4-BE49-F238E27FC236}">
                <a16:creationId xmlns:a16="http://schemas.microsoft.com/office/drawing/2014/main" id="{66FEE031-460B-77BC-7F8C-9D9BAE7EB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>
            <a:extLst>
              <a:ext uri="{FF2B5EF4-FFF2-40B4-BE49-F238E27FC236}">
                <a16:creationId xmlns:a16="http://schemas.microsoft.com/office/drawing/2014/main" id="{4428F843-02F9-5610-86FB-97C9BF0CED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>
            <a:extLst>
              <a:ext uri="{FF2B5EF4-FFF2-40B4-BE49-F238E27FC236}">
                <a16:creationId xmlns:a16="http://schemas.microsoft.com/office/drawing/2014/main" id="{75913507-1E0B-2BA9-D0F9-6E4845840A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>
            <a:extLst>
              <a:ext uri="{FF2B5EF4-FFF2-40B4-BE49-F238E27FC236}">
                <a16:creationId xmlns:a16="http://schemas.microsoft.com/office/drawing/2014/main" id="{5D2BD11C-2907-28ED-ECF2-DB1FB888B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>
            <a:extLst>
              <a:ext uri="{FF2B5EF4-FFF2-40B4-BE49-F238E27FC236}">
                <a16:creationId xmlns:a16="http://schemas.microsoft.com/office/drawing/2014/main" id="{51A2F189-5167-60BA-BE54-B5D6F8ED5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>
            <a:extLst>
              <a:ext uri="{FF2B5EF4-FFF2-40B4-BE49-F238E27FC236}">
                <a16:creationId xmlns:a16="http://schemas.microsoft.com/office/drawing/2014/main" id="{8A41164A-6F2E-29E9-86CF-5DF533CE76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>
            <a:extLst>
              <a:ext uri="{FF2B5EF4-FFF2-40B4-BE49-F238E27FC236}">
                <a16:creationId xmlns:a16="http://schemas.microsoft.com/office/drawing/2014/main" id="{E1A1E035-F300-BACA-3B4A-8CC5B8E38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>
            <a:extLst>
              <a:ext uri="{FF2B5EF4-FFF2-40B4-BE49-F238E27FC236}">
                <a16:creationId xmlns:a16="http://schemas.microsoft.com/office/drawing/2014/main" id="{F72CF19F-C34D-7833-4354-410C33236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>
            <a:extLst>
              <a:ext uri="{FF2B5EF4-FFF2-40B4-BE49-F238E27FC236}">
                <a16:creationId xmlns:a16="http://schemas.microsoft.com/office/drawing/2014/main" id="{0DD3A384-6E56-0FA0-F9E9-F6CE52E522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>
            <a:extLst>
              <a:ext uri="{FF2B5EF4-FFF2-40B4-BE49-F238E27FC236}">
                <a16:creationId xmlns:a16="http://schemas.microsoft.com/office/drawing/2014/main" id="{D9F4FF23-E7DA-43BD-963D-F532B25F2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>
            <a:extLst>
              <a:ext uri="{FF2B5EF4-FFF2-40B4-BE49-F238E27FC236}">
                <a16:creationId xmlns:a16="http://schemas.microsoft.com/office/drawing/2014/main" id="{8C65FAA2-B711-8D37-8F43-2ABAF6DB4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>
            <a:extLst>
              <a:ext uri="{FF2B5EF4-FFF2-40B4-BE49-F238E27FC236}">
                <a16:creationId xmlns:a16="http://schemas.microsoft.com/office/drawing/2014/main" id="{A5187D9E-A4B4-C7FC-EE9C-8314F57FA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>
            <a:extLst>
              <a:ext uri="{FF2B5EF4-FFF2-40B4-BE49-F238E27FC236}">
                <a16:creationId xmlns:a16="http://schemas.microsoft.com/office/drawing/2014/main" id="{69030B56-7E97-0470-5500-EFB22F38A5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>
            <a:extLst>
              <a:ext uri="{FF2B5EF4-FFF2-40B4-BE49-F238E27FC236}">
                <a16:creationId xmlns:a16="http://schemas.microsoft.com/office/drawing/2014/main" id="{A7A0F772-344D-686D-41F8-73AD3BFE4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>
            <a:extLst>
              <a:ext uri="{FF2B5EF4-FFF2-40B4-BE49-F238E27FC236}">
                <a16:creationId xmlns:a16="http://schemas.microsoft.com/office/drawing/2014/main" id="{32557B3B-C0DF-7129-C0A1-E9E93E95F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>
            <a:extLst>
              <a:ext uri="{FF2B5EF4-FFF2-40B4-BE49-F238E27FC236}">
                <a16:creationId xmlns:a16="http://schemas.microsoft.com/office/drawing/2014/main" id="{8FEF0D36-D13C-E715-C824-8A37A6B531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>
            <a:extLst>
              <a:ext uri="{FF2B5EF4-FFF2-40B4-BE49-F238E27FC236}">
                <a16:creationId xmlns:a16="http://schemas.microsoft.com/office/drawing/2014/main" id="{12D635D4-58C9-01D6-1863-9DC471030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>
            <a:extLst>
              <a:ext uri="{FF2B5EF4-FFF2-40B4-BE49-F238E27FC236}">
                <a16:creationId xmlns:a16="http://schemas.microsoft.com/office/drawing/2014/main" id="{5E1D2C9F-7F26-695A-11D1-44496FD36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>
            <a:extLst>
              <a:ext uri="{FF2B5EF4-FFF2-40B4-BE49-F238E27FC236}">
                <a16:creationId xmlns:a16="http://schemas.microsoft.com/office/drawing/2014/main" id="{EE12AE4E-915E-6CF8-1AAC-6AE03260F1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>
            <a:extLst>
              <a:ext uri="{FF2B5EF4-FFF2-40B4-BE49-F238E27FC236}">
                <a16:creationId xmlns:a16="http://schemas.microsoft.com/office/drawing/2014/main" id="{25A48730-36C3-EEFE-5B8C-5E226ADF5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>
            <a:extLst>
              <a:ext uri="{FF2B5EF4-FFF2-40B4-BE49-F238E27FC236}">
                <a16:creationId xmlns:a16="http://schemas.microsoft.com/office/drawing/2014/main" id="{D472CCEB-1E6F-05B2-22CA-F47209AA6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>
            <a:extLst>
              <a:ext uri="{FF2B5EF4-FFF2-40B4-BE49-F238E27FC236}">
                <a16:creationId xmlns:a16="http://schemas.microsoft.com/office/drawing/2014/main" id="{6F8957C2-1368-B6A2-6193-ECE90FCDD1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>
            <a:extLst>
              <a:ext uri="{FF2B5EF4-FFF2-40B4-BE49-F238E27FC236}">
                <a16:creationId xmlns:a16="http://schemas.microsoft.com/office/drawing/2014/main" id="{9C749DD3-F4B6-3230-929E-46B3AB6A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>
            <a:extLst>
              <a:ext uri="{FF2B5EF4-FFF2-40B4-BE49-F238E27FC236}">
                <a16:creationId xmlns:a16="http://schemas.microsoft.com/office/drawing/2014/main" id="{1083DCE6-069A-1C8F-D02E-39BCC2478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>
            <a:extLst>
              <a:ext uri="{FF2B5EF4-FFF2-40B4-BE49-F238E27FC236}">
                <a16:creationId xmlns:a16="http://schemas.microsoft.com/office/drawing/2014/main" id="{2132D124-7C85-0533-FFB2-50CD560430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>
            <a:extLst>
              <a:ext uri="{FF2B5EF4-FFF2-40B4-BE49-F238E27FC236}">
                <a16:creationId xmlns:a16="http://schemas.microsoft.com/office/drawing/2014/main" id="{85B3435C-2816-0A66-EDAD-023824E34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>
            <a:extLst>
              <a:ext uri="{FF2B5EF4-FFF2-40B4-BE49-F238E27FC236}">
                <a16:creationId xmlns:a16="http://schemas.microsoft.com/office/drawing/2014/main" id="{349B56F3-9AA9-4351-3498-0ED14F50F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>
            <a:extLst>
              <a:ext uri="{FF2B5EF4-FFF2-40B4-BE49-F238E27FC236}">
                <a16:creationId xmlns:a16="http://schemas.microsoft.com/office/drawing/2014/main" id="{154452CD-1CDB-1D2C-E67B-D2E59EB8BB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>
            <a:extLst>
              <a:ext uri="{FF2B5EF4-FFF2-40B4-BE49-F238E27FC236}">
                <a16:creationId xmlns:a16="http://schemas.microsoft.com/office/drawing/2014/main" id="{8D0E5E34-2D38-4514-5CC8-D7FFA612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>
            <a:extLst>
              <a:ext uri="{FF2B5EF4-FFF2-40B4-BE49-F238E27FC236}">
                <a16:creationId xmlns:a16="http://schemas.microsoft.com/office/drawing/2014/main" id="{ADBCBC25-C3E4-8A28-CE0A-5E8092E5C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>
            <a:extLst>
              <a:ext uri="{FF2B5EF4-FFF2-40B4-BE49-F238E27FC236}">
                <a16:creationId xmlns:a16="http://schemas.microsoft.com/office/drawing/2014/main" id="{EBC0AF93-B41C-9B14-0DB8-457838D2FBFF}"/>
              </a:ext>
            </a:extLst>
          </p:cNvPr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>
            <a:extLst>
              <a:ext uri="{FF2B5EF4-FFF2-40B4-BE49-F238E27FC236}">
                <a16:creationId xmlns:a16="http://schemas.microsoft.com/office/drawing/2014/main" id="{BE616C48-CC9A-0EC5-3965-A2212234E4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>
            <a:extLst>
              <a:ext uri="{FF2B5EF4-FFF2-40B4-BE49-F238E27FC236}">
                <a16:creationId xmlns:a16="http://schemas.microsoft.com/office/drawing/2014/main" id="{B048EC0E-2D7C-D7B7-5F77-058540AA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>
            <a:extLst>
              <a:ext uri="{FF2B5EF4-FFF2-40B4-BE49-F238E27FC236}">
                <a16:creationId xmlns:a16="http://schemas.microsoft.com/office/drawing/2014/main" id="{1B1138CC-A189-E9E5-959A-45CBB8B4E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>
            <a:extLst>
              <a:ext uri="{FF2B5EF4-FFF2-40B4-BE49-F238E27FC236}">
                <a16:creationId xmlns:a16="http://schemas.microsoft.com/office/drawing/2014/main" id="{6FBDA8C7-56C3-AC79-1DA4-0ED6D74406A8}"/>
              </a:ext>
            </a:extLst>
          </p:cNvPr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>
            <a:extLst>
              <a:ext uri="{FF2B5EF4-FFF2-40B4-BE49-F238E27FC236}">
                <a16:creationId xmlns:a16="http://schemas.microsoft.com/office/drawing/2014/main" id="{2E280DDB-6047-56D3-D8B5-5D41412B29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>
            <a:extLst>
              <a:ext uri="{FF2B5EF4-FFF2-40B4-BE49-F238E27FC236}">
                <a16:creationId xmlns:a16="http://schemas.microsoft.com/office/drawing/2014/main" id="{806BACDF-84C6-477B-8711-E5B0A29C3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>
            <a:extLst>
              <a:ext uri="{FF2B5EF4-FFF2-40B4-BE49-F238E27FC236}">
                <a16:creationId xmlns:a16="http://schemas.microsoft.com/office/drawing/2014/main" id="{16AB1EC7-EEA6-D41F-069A-9726905BB1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>
            <a:extLst>
              <a:ext uri="{FF2B5EF4-FFF2-40B4-BE49-F238E27FC236}">
                <a16:creationId xmlns:a16="http://schemas.microsoft.com/office/drawing/2014/main" id="{99748283-2B57-7827-FA08-E55D2C6999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>
            <a:extLst>
              <a:ext uri="{FF2B5EF4-FFF2-40B4-BE49-F238E27FC236}">
                <a16:creationId xmlns:a16="http://schemas.microsoft.com/office/drawing/2014/main" id="{47D61283-19A2-D2A6-5831-8D40511B4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>
            <a:extLst>
              <a:ext uri="{FF2B5EF4-FFF2-40B4-BE49-F238E27FC236}">
                <a16:creationId xmlns:a16="http://schemas.microsoft.com/office/drawing/2014/main" id="{FC7C7056-78A2-411A-53B6-91B576C3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>
            <a:extLst>
              <a:ext uri="{FF2B5EF4-FFF2-40B4-BE49-F238E27FC236}">
                <a16:creationId xmlns:a16="http://schemas.microsoft.com/office/drawing/2014/main" id="{93559D08-7B52-84B3-4573-044759D654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>
            <a:extLst>
              <a:ext uri="{FF2B5EF4-FFF2-40B4-BE49-F238E27FC236}">
                <a16:creationId xmlns:a16="http://schemas.microsoft.com/office/drawing/2014/main" id="{9CCCC133-817D-19B7-3879-E912348AC8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>
            <a:extLst>
              <a:ext uri="{FF2B5EF4-FFF2-40B4-BE49-F238E27FC236}">
                <a16:creationId xmlns:a16="http://schemas.microsoft.com/office/drawing/2014/main" id="{7EFB75B7-700B-D69E-D2AA-EB3177EB6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>
            <a:extLst>
              <a:ext uri="{FF2B5EF4-FFF2-40B4-BE49-F238E27FC236}">
                <a16:creationId xmlns:a16="http://schemas.microsoft.com/office/drawing/2014/main" id="{2CD5C1C6-0583-B913-BF38-5E4DC0B9B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>
            <a:extLst>
              <a:ext uri="{FF2B5EF4-FFF2-40B4-BE49-F238E27FC236}">
                <a16:creationId xmlns:a16="http://schemas.microsoft.com/office/drawing/2014/main" id="{741EEF8C-87FF-0327-EF23-3FE29447E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>
            <a:extLst>
              <a:ext uri="{FF2B5EF4-FFF2-40B4-BE49-F238E27FC236}">
                <a16:creationId xmlns:a16="http://schemas.microsoft.com/office/drawing/2014/main" id="{1262B2CC-B7C2-F37F-CE52-FAD77F39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>
            <a:extLst>
              <a:ext uri="{FF2B5EF4-FFF2-40B4-BE49-F238E27FC236}">
                <a16:creationId xmlns:a16="http://schemas.microsoft.com/office/drawing/2014/main" id="{97965D8A-2446-CE4D-2706-10CD950FA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>
            <a:extLst>
              <a:ext uri="{FF2B5EF4-FFF2-40B4-BE49-F238E27FC236}">
                <a16:creationId xmlns:a16="http://schemas.microsoft.com/office/drawing/2014/main" id="{431C6BBA-FB65-1454-0B91-B4E86B589F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>
            <a:extLst>
              <a:ext uri="{FF2B5EF4-FFF2-40B4-BE49-F238E27FC236}">
                <a16:creationId xmlns:a16="http://schemas.microsoft.com/office/drawing/2014/main" id="{CEBCAE72-FE8E-5AA2-3D43-D247E5FAA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>
            <a:extLst>
              <a:ext uri="{FF2B5EF4-FFF2-40B4-BE49-F238E27FC236}">
                <a16:creationId xmlns:a16="http://schemas.microsoft.com/office/drawing/2014/main" id="{D6903F01-EC37-504A-2917-9F9DA5E71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>
            <a:extLst>
              <a:ext uri="{FF2B5EF4-FFF2-40B4-BE49-F238E27FC236}">
                <a16:creationId xmlns:a16="http://schemas.microsoft.com/office/drawing/2014/main" id="{9F32F960-FC23-DA52-D89A-198BC68D5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>
            <a:extLst>
              <a:ext uri="{FF2B5EF4-FFF2-40B4-BE49-F238E27FC236}">
                <a16:creationId xmlns:a16="http://schemas.microsoft.com/office/drawing/2014/main" id="{AFB6FAC9-977F-08FB-460A-0A6006CE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>
            <a:extLst>
              <a:ext uri="{FF2B5EF4-FFF2-40B4-BE49-F238E27FC236}">
                <a16:creationId xmlns:a16="http://schemas.microsoft.com/office/drawing/2014/main" id="{B33284D2-1D8C-F174-FAD2-46534AB07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>
            <a:extLst>
              <a:ext uri="{FF2B5EF4-FFF2-40B4-BE49-F238E27FC236}">
                <a16:creationId xmlns:a16="http://schemas.microsoft.com/office/drawing/2014/main" id="{114B0E79-26E2-DC21-F093-A17464E74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>
            <a:extLst>
              <a:ext uri="{FF2B5EF4-FFF2-40B4-BE49-F238E27FC236}">
                <a16:creationId xmlns:a16="http://schemas.microsoft.com/office/drawing/2014/main" id="{6BF0EFE9-AFA9-7829-A793-176F0C93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>
            <a:extLst>
              <a:ext uri="{FF2B5EF4-FFF2-40B4-BE49-F238E27FC236}">
                <a16:creationId xmlns:a16="http://schemas.microsoft.com/office/drawing/2014/main" id="{8585F046-B2F0-2994-3705-69CCBA328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>
            <a:extLst>
              <a:ext uri="{FF2B5EF4-FFF2-40B4-BE49-F238E27FC236}">
                <a16:creationId xmlns:a16="http://schemas.microsoft.com/office/drawing/2014/main" id="{B6535EA2-6B53-8D06-319B-4F5F57A62F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>
            <a:extLst>
              <a:ext uri="{FF2B5EF4-FFF2-40B4-BE49-F238E27FC236}">
                <a16:creationId xmlns:a16="http://schemas.microsoft.com/office/drawing/2014/main" id="{E772070F-0B15-CBA2-4414-D48C7015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>
            <a:extLst>
              <a:ext uri="{FF2B5EF4-FFF2-40B4-BE49-F238E27FC236}">
                <a16:creationId xmlns:a16="http://schemas.microsoft.com/office/drawing/2014/main" id="{0DA0BE0F-9839-FDEA-6DFD-B9C76CC9F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>
            <a:extLst>
              <a:ext uri="{FF2B5EF4-FFF2-40B4-BE49-F238E27FC236}">
                <a16:creationId xmlns:a16="http://schemas.microsoft.com/office/drawing/2014/main" id="{A2570A3E-4DFB-82E9-BE96-E5A6EF9D37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>
            <a:extLst>
              <a:ext uri="{FF2B5EF4-FFF2-40B4-BE49-F238E27FC236}">
                <a16:creationId xmlns:a16="http://schemas.microsoft.com/office/drawing/2014/main" id="{FA129F32-90C1-CB8E-5A1A-8990CE948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>
            <a:extLst>
              <a:ext uri="{FF2B5EF4-FFF2-40B4-BE49-F238E27FC236}">
                <a16:creationId xmlns:a16="http://schemas.microsoft.com/office/drawing/2014/main" id="{BBB9362E-614B-BC29-5091-CD5A444D7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>
            <a:extLst>
              <a:ext uri="{FF2B5EF4-FFF2-40B4-BE49-F238E27FC236}">
                <a16:creationId xmlns:a16="http://schemas.microsoft.com/office/drawing/2014/main" id="{8C9E8A98-2C9E-BFCF-556C-A2EB25D6A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>
            <a:extLst>
              <a:ext uri="{FF2B5EF4-FFF2-40B4-BE49-F238E27FC236}">
                <a16:creationId xmlns:a16="http://schemas.microsoft.com/office/drawing/2014/main" id="{829A5263-3765-5640-D794-3186D268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>
            <a:extLst>
              <a:ext uri="{FF2B5EF4-FFF2-40B4-BE49-F238E27FC236}">
                <a16:creationId xmlns:a16="http://schemas.microsoft.com/office/drawing/2014/main" id="{3FAE7EF4-D4E7-BC62-A0CA-BC311E25A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>
            <a:extLst>
              <a:ext uri="{FF2B5EF4-FFF2-40B4-BE49-F238E27FC236}">
                <a16:creationId xmlns:a16="http://schemas.microsoft.com/office/drawing/2014/main" id="{0D5DBAE9-68B8-9835-247E-5B798F8E3B9F}"/>
              </a:ext>
            </a:extLst>
          </p:cNvPr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>
            <a:extLst>
              <a:ext uri="{FF2B5EF4-FFF2-40B4-BE49-F238E27FC236}">
                <a16:creationId xmlns:a16="http://schemas.microsoft.com/office/drawing/2014/main" id="{12BF6254-AA0A-9479-56A8-2EBAAA457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>
            <a:extLst>
              <a:ext uri="{FF2B5EF4-FFF2-40B4-BE49-F238E27FC236}">
                <a16:creationId xmlns:a16="http://schemas.microsoft.com/office/drawing/2014/main" id="{23208F15-CDC0-8BED-A732-59005BAD6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>
            <a:extLst>
              <a:ext uri="{FF2B5EF4-FFF2-40B4-BE49-F238E27FC236}">
                <a16:creationId xmlns:a16="http://schemas.microsoft.com/office/drawing/2014/main" id="{69665736-1143-053C-8181-A5098D1CF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>
            <a:extLst>
              <a:ext uri="{FF2B5EF4-FFF2-40B4-BE49-F238E27FC236}">
                <a16:creationId xmlns:a16="http://schemas.microsoft.com/office/drawing/2014/main" id="{429B1B0F-6EC1-B626-FBA5-99387E3DE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>
            <a:extLst>
              <a:ext uri="{FF2B5EF4-FFF2-40B4-BE49-F238E27FC236}">
                <a16:creationId xmlns:a16="http://schemas.microsoft.com/office/drawing/2014/main" id="{236E7639-E6C1-80FF-4D23-E3FA30DA1450}"/>
              </a:ext>
            </a:extLst>
          </p:cNvPr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>
            <a:extLst>
              <a:ext uri="{FF2B5EF4-FFF2-40B4-BE49-F238E27FC236}">
                <a16:creationId xmlns:a16="http://schemas.microsoft.com/office/drawing/2014/main" id="{139723F1-8FBD-FAEE-D4FC-F177C261F2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>
            <a:extLst>
              <a:ext uri="{FF2B5EF4-FFF2-40B4-BE49-F238E27FC236}">
                <a16:creationId xmlns:a16="http://schemas.microsoft.com/office/drawing/2014/main" id="{AB7BB9E2-BE5B-E442-D7EE-00F468928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>
            <a:extLst>
              <a:ext uri="{FF2B5EF4-FFF2-40B4-BE49-F238E27FC236}">
                <a16:creationId xmlns:a16="http://schemas.microsoft.com/office/drawing/2014/main" id="{00A5DF7B-EDA0-5E8C-4064-51B9B9144B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>
            <a:extLst>
              <a:ext uri="{FF2B5EF4-FFF2-40B4-BE49-F238E27FC236}">
                <a16:creationId xmlns:a16="http://schemas.microsoft.com/office/drawing/2014/main" id="{471DBA65-D708-3565-077B-0F707E94B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>
            <a:extLst>
              <a:ext uri="{FF2B5EF4-FFF2-40B4-BE49-F238E27FC236}">
                <a16:creationId xmlns:a16="http://schemas.microsoft.com/office/drawing/2014/main" id="{C9607FA8-3B8D-65F8-668A-3323AF5C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>
            <a:extLst>
              <a:ext uri="{FF2B5EF4-FFF2-40B4-BE49-F238E27FC236}">
                <a16:creationId xmlns:a16="http://schemas.microsoft.com/office/drawing/2014/main" id="{A3487361-EF65-6E04-E02F-FD884138B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>
            <a:extLst>
              <a:ext uri="{FF2B5EF4-FFF2-40B4-BE49-F238E27FC236}">
                <a16:creationId xmlns:a16="http://schemas.microsoft.com/office/drawing/2014/main" id="{5FE6D81E-1F51-CBB6-B93C-5591438A0E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>
            <a:extLst>
              <a:ext uri="{FF2B5EF4-FFF2-40B4-BE49-F238E27FC236}">
                <a16:creationId xmlns:a16="http://schemas.microsoft.com/office/drawing/2014/main" id="{EF11CF3F-22DF-B889-E9C7-F7B76A57A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>
            <a:extLst>
              <a:ext uri="{FF2B5EF4-FFF2-40B4-BE49-F238E27FC236}">
                <a16:creationId xmlns:a16="http://schemas.microsoft.com/office/drawing/2014/main" id="{DB85DC3D-CAC7-4835-7E1F-BFBC0F913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>
            <a:extLst>
              <a:ext uri="{FF2B5EF4-FFF2-40B4-BE49-F238E27FC236}">
                <a16:creationId xmlns:a16="http://schemas.microsoft.com/office/drawing/2014/main" id="{435516D9-6DFF-04E2-6E71-B0BCCBDE7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>
            <a:extLst>
              <a:ext uri="{FF2B5EF4-FFF2-40B4-BE49-F238E27FC236}">
                <a16:creationId xmlns:a16="http://schemas.microsoft.com/office/drawing/2014/main" id="{3ECA1DD5-B930-5D17-1806-299416013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>
            <a:extLst>
              <a:ext uri="{FF2B5EF4-FFF2-40B4-BE49-F238E27FC236}">
                <a16:creationId xmlns:a16="http://schemas.microsoft.com/office/drawing/2014/main" id="{8F20BE60-85AB-0AA1-8A90-0D37D6D1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>
            <a:extLst>
              <a:ext uri="{FF2B5EF4-FFF2-40B4-BE49-F238E27FC236}">
                <a16:creationId xmlns:a16="http://schemas.microsoft.com/office/drawing/2014/main" id="{63E74147-8026-ACB9-B002-D9C28744F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>
            <a:extLst>
              <a:ext uri="{FF2B5EF4-FFF2-40B4-BE49-F238E27FC236}">
                <a16:creationId xmlns:a16="http://schemas.microsoft.com/office/drawing/2014/main" id="{C4993C60-408D-B4F8-3747-4378F3F7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>
            <a:extLst>
              <a:ext uri="{FF2B5EF4-FFF2-40B4-BE49-F238E27FC236}">
                <a16:creationId xmlns:a16="http://schemas.microsoft.com/office/drawing/2014/main" id="{AEAD5367-AEE1-3FAA-AA16-287EA2044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>
            <a:extLst>
              <a:ext uri="{FF2B5EF4-FFF2-40B4-BE49-F238E27FC236}">
                <a16:creationId xmlns:a16="http://schemas.microsoft.com/office/drawing/2014/main" id="{9FA44CC8-E19F-2E2C-DC5C-83DACB478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>
            <a:extLst>
              <a:ext uri="{FF2B5EF4-FFF2-40B4-BE49-F238E27FC236}">
                <a16:creationId xmlns:a16="http://schemas.microsoft.com/office/drawing/2014/main" id="{BCDAD62C-9E85-C630-3167-B2C92A429F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>
            <a:extLst>
              <a:ext uri="{FF2B5EF4-FFF2-40B4-BE49-F238E27FC236}">
                <a16:creationId xmlns:a16="http://schemas.microsoft.com/office/drawing/2014/main" id="{D8819235-26C0-6CFF-8457-A4127DF8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>
            <a:extLst>
              <a:ext uri="{FF2B5EF4-FFF2-40B4-BE49-F238E27FC236}">
                <a16:creationId xmlns:a16="http://schemas.microsoft.com/office/drawing/2014/main" id="{D44C2FD3-EF66-DE2D-9993-5C352C698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>
            <a:extLst>
              <a:ext uri="{FF2B5EF4-FFF2-40B4-BE49-F238E27FC236}">
                <a16:creationId xmlns:a16="http://schemas.microsoft.com/office/drawing/2014/main" id="{DAE244D3-3F0F-7168-87AD-EC98B9F908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>
            <a:extLst>
              <a:ext uri="{FF2B5EF4-FFF2-40B4-BE49-F238E27FC236}">
                <a16:creationId xmlns:a16="http://schemas.microsoft.com/office/drawing/2014/main" id="{742E9469-A018-2A7A-6B2A-C8A87DAE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>
            <a:extLst>
              <a:ext uri="{FF2B5EF4-FFF2-40B4-BE49-F238E27FC236}">
                <a16:creationId xmlns:a16="http://schemas.microsoft.com/office/drawing/2014/main" id="{32435375-A231-B522-337D-B7CC6FAE0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>
            <a:extLst>
              <a:ext uri="{FF2B5EF4-FFF2-40B4-BE49-F238E27FC236}">
                <a16:creationId xmlns:a16="http://schemas.microsoft.com/office/drawing/2014/main" id="{9694BDC6-A943-FFE9-612E-890102F39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>
            <a:extLst>
              <a:ext uri="{FF2B5EF4-FFF2-40B4-BE49-F238E27FC236}">
                <a16:creationId xmlns:a16="http://schemas.microsoft.com/office/drawing/2014/main" id="{8DE7C1F5-AA73-3F62-E958-9A4FEE57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>
            <a:extLst>
              <a:ext uri="{FF2B5EF4-FFF2-40B4-BE49-F238E27FC236}">
                <a16:creationId xmlns:a16="http://schemas.microsoft.com/office/drawing/2014/main" id="{299581DE-76E1-772E-BBE6-247EB20E5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>
            <a:extLst>
              <a:ext uri="{FF2B5EF4-FFF2-40B4-BE49-F238E27FC236}">
                <a16:creationId xmlns:a16="http://schemas.microsoft.com/office/drawing/2014/main" id="{BF644157-969A-2EEF-C91C-EAA48C8316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>
            <a:extLst>
              <a:ext uri="{FF2B5EF4-FFF2-40B4-BE49-F238E27FC236}">
                <a16:creationId xmlns:a16="http://schemas.microsoft.com/office/drawing/2014/main" id="{305E8784-5413-7E2C-843F-41CD13197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>
            <a:extLst>
              <a:ext uri="{FF2B5EF4-FFF2-40B4-BE49-F238E27FC236}">
                <a16:creationId xmlns:a16="http://schemas.microsoft.com/office/drawing/2014/main" id="{3924F2FD-0D76-619B-F83E-2056318B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>
            <a:extLst>
              <a:ext uri="{FF2B5EF4-FFF2-40B4-BE49-F238E27FC236}">
                <a16:creationId xmlns:a16="http://schemas.microsoft.com/office/drawing/2014/main" id="{C96F7145-F64A-0288-598B-4D529966D2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>
            <a:extLst>
              <a:ext uri="{FF2B5EF4-FFF2-40B4-BE49-F238E27FC236}">
                <a16:creationId xmlns:a16="http://schemas.microsoft.com/office/drawing/2014/main" id="{EADD0970-F09F-FEFE-80A6-D4B02348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>
            <a:extLst>
              <a:ext uri="{FF2B5EF4-FFF2-40B4-BE49-F238E27FC236}">
                <a16:creationId xmlns:a16="http://schemas.microsoft.com/office/drawing/2014/main" id="{721E26E4-A7F0-AF3E-6EE8-9BCB3C8F8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>
            <a:extLst>
              <a:ext uri="{FF2B5EF4-FFF2-40B4-BE49-F238E27FC236}">
                <a16:creationId xmlns:a16="http://schemas.microsoft.com/office/drawing/2014/main" id="{3746AB24-021D-14F4-ACE3-D0AEAA08CC76}"/>
              </a:ext>
            </a:extLst>
          </p:cNvPr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>
            <a:extLst>
              <a:ext uri="{FF2B5EF4-FFF2-40B4-BE49-F238E27FC236}">
                <a16:creationId xmlns:a16="http://schemas.microsoft.com/office/drawing/2014/main" id="{60C630AC-3427-9396-0A64-2DBC8C2A9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>
            <a:extLst>
              <a:ext uri="{FF2B5EF4-FFF2-40B4-BE49-F238E27FC236}">
                <a16:creationId xmlns:a16="http://schemas.microsoft.com/office/drawing/2014/main" id="{CD488735-3998-D28E-0680-491C147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>
            <a:extLst>
              <a:ext uri="{FF2B5EF4-FFF2-40B4-BE49-F238E27FC236}">
                <a16:creationId xmlns:a16="http://schemas.microsoft.com/office/drawing/2014/main" id="{D9985CC9-D3FD-A364-D2ED-01BC02823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>
            <a:extLst>
              <a:ext uri="{FF2B5EF4-FFF2-40B4-BE49-F238E27FC236}">
                <a16:creationId xmlns:a16="http://schemas.microsoft.com/office/drawing/2014/main" id="{BE70F7F2-703E-D6C6-C998-25C2F27DD952}"/>
              </a:ext>
            </a:extLst>
          </p:cNvPr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>
            <a:extLst>
              <a:ext uri="{FF2B5EF4-FFF2-40B4-BE49-F238E27FC236}">
                <a16:creationId xmlns:a16="http://schemas.microsoft.com/office/drawing/2014/main" id="{1DE00D79-2764-C7A9-366B-D4287A0A7D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>
            <a:extLst>
              <a:ext uri="{FF2B5EF4-FFF2-40B4-BE49-F238E27FC236}">
                <a16:creationId xmlns:a16="http://schemas.microsoft.com/office/drawing/2014/main" id="{D017A890-1F82-4E70-3339-3931BC1F0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>
            <a:extLst>
              <a:ext uri="{FF2B5EF4-FFF2-40B4-BE49-F238E27FC236}">
                <a16:creationId xmlns:a16="http://schemas.microsoft.com/office/drawing/2014/main" id="{EE57C94C-391D-BB81-2C6E-95786E9ADA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>
            <a:extLst>
              <a:ext uri="{FF2B5EF4-FFF2-40B4-BE49-F238E27FC236}">
                <a16:creationId xmlns:a16="http://schemas.microsoft.com/office/drawing/2014/main" id="{35B015B7-DF37-0C1D-8BB8-4F0CB05757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>
            <a:extLst>
              <a:ext uri="{FF2B5EF4-FFF2-40B4-BE49-F238E27FC236}">
                <a16:creationId xmlns:a16="http://schemas.microsoft.com/office/drawing/2014/main" id="{D5230FBC-06D5-5E42-811A-5D394A0B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>
            <a:extLst>
              <a:ext uri="{FF2B5EF4-FFF2-40B4-BE49-F238E27FC236}">
                <a16:creationId xmlns:a16="http://schemas.microsoft.com/office/drawing/2014/main" id="{2CE34B28-1970-3A20-2E6B-0DECC8347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>
            <a:extLst>
              <a:ext uri="{FF2B5EF4-FFF2-40B4-BE49-F238E27FC236}">
                <a16:creationId xmlns:a16="http://schemas.microsoft.com/office/drawing/2014/main" id="{BBEF107B-8DD6-F8E0-7750-5F35A16F6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>
            <a:extLst>
              <a:ext uri="{FF2B5EF4-FFF2-40B4-BE49-F238E27FC236}">
                <a16:creationId xmlns:a16="http://schemas.microsoft.com/office/drawing/2014/main" id="{63B90149-A54B-C055-D92A-5E496C42F1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>
            <a:extLst>
              <a:ext uri="{FF2B5EF4-FFF2-40B4-BE49-F238E27FC236}">
                <a16:creationId xmlns:a16="http://schemas.microsoft.com/office/drawing/2014/main" id="{99321E44-8A78-EF28-8EE0-8E33B297A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>
            <a:extLst>
              <a:ext uri="{FF2B5EF4-FFF2-40B4-BE49-F238E27FC236}">
                <a16:creationId xmlns:a16="http://schemas.microsoft.com/office/drawing/2014/main" id="{DB2451DF-D3B8-F8D4-93E0-8635378A26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>
            <a:extLst>
              <a:ext uri="{FF2B5EF4-FFF2-40B4-BE49-F238E27FC236}">
                <a16:creationId xmlns:a16="http://schemas.microsoft.com/office/drawing/2014/main" id="{2A294931-C17D-B9C5-3941-646F1C042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>
            <a:extLst>
              <a:ext uri="{FF2B5EF4-FFF2-40B4-BE49-F238E27FC236}">
                <a16:creationId xmlns:a16="http://schemas.microsoft.com/office/drawing/2014/main" id="{E089BF84-98F9-119E-8C95-E1495A2BE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>
            <a:extLst>
              <a:ext uri="{FF2B5EF4-FFF2-40B4-BE49-F238E27FC236}">
                <a16:creationId xmlns:a16="http://schemas.microsoft.com/office/drawing/2014/main" id="{61FD9C42-2E03-72AF-CE96-F57163FD1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>
            <a:extLst>
              <a:ext uri="{FF2B5EF4-FFF2-40B4-BE49-F238E27FC236}">
                <a16:creationId xmlns:a16="http://schemas.microsoft.com/office/drawing/2014/main" id="{A6A911B4-B652-5B67-BE67-BC436A78E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>
            <a:extLst>
              <a:ext uri="{FF2B5EF4-FFF2-40B4-BE49-F238E27FC236}">
                <a16:creationId xmlns:a16="http://schemas.microsoft.com/office/drawing/2014/main" id="{EF38BF8E-992F-067F-ECA0-6BCB61F3C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>
            <a:extLst>
              <a:ext uri="{FF2B5EF4-FFF2-40B4-BE49-F238E27FC236}">
                <a16:creationId xmlns:a16="http://schemas.microsoft.com/office/drawing/2014/main" id="{7EC3BFDC-3092-C1CE-FB73-8625500E8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>
            <a:extLst>
              <a:ext uri="{FF2B5EF4-FFF2-40B4-BE49-F238E27FC236}">
                <a16:creationId xmlns:a16="http://schemas.microsoft.com/office/drawing/2014/main" id="{89584C47-D080-DBD3-6651-446E703EEF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>
            <a:extLst>
              <a:ext uri="{FF2B5EF4-FFF2-40B4-BE49-F238E27FC236}">
                <a16:creationId xmlns:a16="http://schemas.microsoft.com/office/drawing/2014/main" id="{30F34390-4050-B107-445C-181EB8DF4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>
            <a:extLst>
              <a:ext uri="{FF2B5EF4-FFF2-40B4-BE49-F238E27FC236}">
                <a16:creationId xmlns:a16="http://schemas.microsoft.com/office/drawing/2014/main" id="{47C54712-7CB6-28C0-9F35-5618D3EF4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>
            <a:extLst>
              <a:ext uri="{FF2B5EF4-FFF2-40B4-BE49-F238E27FC236}">
                <a16:creationId xmlns:a16="http://schemas.microsoft.com/office/drawing/2014/main" id="{402A2C55-2673-CD4D-8855-46545DF36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>
            <a:extLst>
              <a:ext uri="{FF2B5EF4-FFF2-40B4-BE49-F238E27FC236}">
                <a16:creationId xmlns:a16="http://schemas.microsoft.com/office/drawing/2014/main" id="{43023655-9DA7-F5E3-CB63-A81EBB42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>
            <a:extLst>
              <a:ext uri="{FF2B5EF4-FFF2-40B4-BE49-F238E27FC236}">
                <a16:creationId xmlns:a16="http://schemas.microsoft.com/office/drawing/2014/main" id="{F6A3E753-EA6A-D9AD-B2F5-6837DFDFD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>
            <a:extLst>
              <a:ext uri="{FF2B5EF4-FFF2-40B4-BE49-F238E27FC236}">
                <a16:creationId xmlns:a16="http://schemas.microsoft.com/office/drawing/2014/main" id="{9C828100-38D8-F79F-26A9-F72C688069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>
            <a:extLst>
              <a:ext uri="{FF2B5EF4-FFF2-40B4-BE49-F238E27FC236}">
                <a16:creationId xmlns:a16="http://schemas.microsoft.com/office/drawing/2014/main" id="{2B81CAD2-E480-7929-2820-11C3EFF0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>
            <a:extLst>
              <a:ext uri="{FF2B5EF4-FFF2-40B4-BE49-F238E27FC236}">
                <a16:creationId xmlns:a16="http://schemas.microsoft.com/office/drawing/2014/main" id="{BAD6A7A3-825D-73C6-E98C-A7FE7A3F2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>
            <a:extLst>
              <a:ext uri="{FF2B5EF4-FFF2-40B4-BE49-F238E27FC236}">
                <a16:creationId xmlns:a16="http://schemas.microsoft.com/office/drawing/2014/main" id="{203C3005-B486-D8F7-6764-4DFD39460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>
            <a:extLst>
              <a:ext uri="{FF2B5EF4-FFF2-40B4-BE49-F238E27FC236}">
                <a16:creationId xmlns:a16="http://schemas.microsoft.com/office/drawing/2014/main" id="{6C908AA1-361A-F57E-C718-23A70ABB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>
            <a:extLst>
              <a:ext uri="{FF2B5EF4-FFF2-40B4-BE49-F238E27FC236}">
                <a16:creationId xmlns:a16="http://schemas.microsoft.com/office/drawing/2014/main" id="{86900E80-2C98-06AF-1FA6-432F2C2FA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>
            <a:extLst>
              <a:ext uri="{FF2B5EF4-FFF2-40B4-BE49-F238E27FC236}">
                <a16:creationId xmlns:a16="http://schemas.microsoft.com/office/drawing/2014/main" id="{841CA9B7-FE6D-EF87-DF54-6560904F34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>
            <a:extLst>
              <a:ext uri="{FF2B5EF4-FFF2-40B4-BE49-F238E27FC236}">
                <a16:creationId xmlns:a16="http://schemas.microsoft.com/office/drawing/2014/main" id="{502D31B0-9FFE-0B20-931B-0E6F6E815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>
            <a:extLst>
              <a:ext uri="{FF2B5EF4-FFF2-40B4-BE49-F238E27FC236}">
                <a16:creationId xmlns:a16="http://schemas.microsoft.com/office/drawing/2014/main" id="{BC5567CF-5156-2546-93A4-EECA484C5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>
            <a:extLst>
              <a:ext uri="{FF2B5EF4-FFF2-40B4-BE49-F238E27FC236}">
                <a16:creationId xmlns:a16="http://schemas.microsoft.com/office/drawing/2014/main" id="{5B13715C-EF1F-E1B7-8FDE-5F09CFDE2B43}"/>
              </a:ext>
            </a:extLst>
          </p:cNvPr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>
            <a:extLst>
              <a:ext uri="{FF2B5EF4-FFF2-40B4-BE49-F238E27FC236}">
                <a16:creationId xmlns:a16="http://schemas.microsoft.com/office/drawing/2014/main" id="{FBA5BC8B-33A1-FAD6-3C6E-5474D251F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>
            <a:extLst>
              <a:ext uri="{FF2B5EF4-FFF2-40B4-BE49-F238E27FC236}">
                <a16:creationId xmlns:a16="http://schemas.microsoft.com/office/drawing/2014/main" id="{1344A0C1-CFFD-2113-AAC0-4CF5DDB97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>
            <a:extLst>
              <a:ext uri="{FF2B5EF4-FFF2-40B4-BE49-F238E27FC236}">
                <a16:creationId xmlns:a16="http://schemas.microsoft.com/office/drawing/2014/main" id="{20835268-83AE-20D6-2A26-267A650D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>
            <a:extLst>
              <a:ext uri="{FF2B5EF4-FFF2-40B4-BE49-F238E27FC236}">
                <a16:creationId xmlns:a16="http://schemas.microsoft.com/office/drawing/2014/main" id="{118BF5BA-9319-EAF8-915F-440B6FAB2F32}"/>
              </a:ext>
            </a:extLst>
          </p:cNvPr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>
            <a:extLst>
              <a:ext uri="{FF2B5EF4-FFF2-40B4-BE49-F238E27FC236}">
                <a16:creationId xmlns:a16="http://schemas.microsoft.com/office/drawing/2014/main" id="{32FE5EF1-6D7D-FF60-A932-0E44F90D13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>
            <a:extLst>
              <a:ext uri="{FF2B5EF4-FFF2-40B4-BE49-F238E27FC236}">
                <a16:creationId xmlns:a16="http://schemas.microsoft.com/office/drawing/2014/main" id="{FD327379-23E0-1457-EA0F-FE16BD8C9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>
            <a:extLst>
              <a:ext uri="{FF2B5EF4-FFF2-40B4-BE49-F238E27FC236}">
                <a16:creationId xmlns:a16="http://schemas.microsoft.com/office/drawing/2014/main" id="{AE693179-C439-98F5-1A4A-8782E7024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>
            <a:extLst>
              <a:ext uri="{FF2B5EF4-FFF2-40B4-BE49-F238E27FC236}">
                <a16:creationId xmlns:a16="http://schemas.microsoft.com/office/drawing/2014/main" id="{24464A96-738F-1CFC-3EBD-883E8DD57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>
            <a:extLst>
              <a:ext uri="{FF2B5EF4-FFF2-40B4-BE49-F238E27FC236}">
                <a16:creationId xmlns:a16="http://schemas.microsoft.com/office/drawing/2014/main" id="{FFB0D4D1-C64F-0258-0A91-8DD5A4372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>
            <a:extLst>
              <a:ext uri="{FF2B5EF4-FFF2-40B4-BE49-F238E27FC236}">
                <a16:creationId xmlns:a16="http://schemas.microsoft.com/office/drawing/2014/main" id="{9DBB5CA4-3428-D6AE-C65C-E8CAF4F43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>
            <a:extLst>
              <a:ext uri="{FF2B5EF4-FFF2-40B4-BE49-F238E27FC236}">
                <a16:creationId xmlns:a16="http://schemas.microsoft.com/office/drawing/2014/main" id="{697B7F46-AD9F-A205-BEC6-9875B2F3B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>
            <a:extLst>
              <a:ext uri="{FF2B5EF4-FFF2-40B4-BE49-F238E27FC236}">
                <a16:creationId xmlns:a16="http://schemas.microsoft.com/office/drawing/2014/main" id="{53509314-A38A-14F5-B118-9D91FB9FD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>
            <a:extLst>
              <a:ext uri="{FF2B5EF4-FFF2-40B4-BE49-F238E27FC236}">
                <a16:creationId xmlns:a16="http://schemas.microsoft.com/office/drawing/2014/main" id="{0A2D5E78-9B69-94D1-DCAA-D8A11890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>
            <a:extLst>
              <a:ext uri="{FF2B5EF4-FFF2-40B4-BE49-F238E27FC236}">
                <a16:creationId xmlns:a16="http://schemas.microsoft.com/office/drawing/2014/main" id="{68922C2C-8650-F1A5-CF94-BE81D0E1A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>
            <a:extLst>
              <a:ext uri="{FF2B5EF4-FFF2-40B4-BE49-F238E27FC236}">
                <a16:creationId xmlns:a16="http://schemas.microsoft.com/office/drawing/2014/main" id="{1E39A32A-FE25-2B84-B2BD-45B769027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>
            <a:extLst>
              <a:ext uri="{FF2B5EF4-FFF2-40B4-BE49-F238E27FC236}">
                <a16:creationId xmlns:a16="http://schemas.microsoft.com/office/drawing/2014/main" id="{66C17D13-C3C4-EB9C-7716-88718C88F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>
            <a:extLst>
              <a:ext uri="{FF2B5EF4-FFF2-40B4-BE49-F238E27FC236}">
                <a16:creationId xmlns:a16="http://schemas.microsoft.com/office/drawing/2014/main" id="{8E215C3C-9EFC-4E4D-5F84-430969EB9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>
            <a:extLst>
              <a:ext uri="{FF2B5EF4-FFF2-40B4-BE49-F238E27FC236}">
                <a16:creationId xmlns:a16="http://schemas.microsoft.com/office/drawing/2014/main" id="{0108EF89-D401-104E-0C05-DA557CFBE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>
            <a:extLst>
              <a:ext uri="{FF2B5EF4-FFF2-40B4-BE49-F238E27FC236}">
                <a16:creationId xmlns:a16="http://schemas.microsoft.com/office/drawing/2014/main" id="{C34EFE88-3F1A-F255-67BB-A316CD0D8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>
            <a:extLst>
              <a:ext uri="{FF2B5EF4-FFF2-40B4-BE49-F238E27FC236}">
                <a16:creationId xmlns:a16="http://schemas.microsoft.com/office/drawing/2014/main" id="{D3A3D07D-D85A-746A-A00B-C27B411F1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>
            <a:extLst>
              <a:ext uri="{FF2B5EF4-FFF2-40B4-BE49-F238E27FC236}">
                <a16:creationId xmlns:a16="http://schemas.microsoft.com/office/drawing/2014/main" id="{8814C6B8-5F22-B228-F5E8-6A5B12C662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>
            <a:extLst>
              <a:ext uri="{FF2B5EF4-FFF2-40B4-BE49-F238E27FC236}">
                <a16:creationId xmlns:a16="http://schemas.microsoft.com/office/drawing/2014/main" id="{6DC2BCEC-816B-E634-71D5-822CDB294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>
            <a:extLst>
              <a:ext uri="{FF2B5EF4-FFF2-40B4-BE49-F238E27FC236}">
                <a16:creationId xmlns:a16="http://schemas.microsoft.com/office/drawing/2014/main" id="{4FFC00F3-B7C5-36E5-B92C-068083AFE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>
            <a:extLst>
              <a:ext uri="{FF2B5EF4-FFF2-40B4-BE49-F238E27FC236}">
                <a16:creationId xmlns:a16="http://schemas.microsoft.com/office/drawing/2014/main" id="{FA67F98A-7236-15C9-9090-2BA4CD19D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>
            <a:extLst>
              <a:ext uri="{FF2B5EF4-FFF2-40B4-BE49-F238E27FC236}">
                <a16:creationId xmlns:a16="http://schemas.microsoft.com/office/drawing/2014/main" id="{8F45EB36-D884-1472-8890-DFC5D11B7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>
            <a:extLst>
              <a:ext uri="{FF2B5EF4-FFF2-40B4-BE49-F238E27FC236}">
                <a16:creationId xmlns:a16="http://schemas.microsoft.com/office/drawing/2014/main" id="{C87C8397-7401-E0B1-A7C8-1E4120581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>
            <a:extLst>
              <a:ext uri="{FF2B5EF4-FFF2-40B4-BE49-F238E27FC236}">
                <a16:creationId xmlns:a16="http://schemas.microsoft.com/office/drawing/2014/main" id="{60F1A5EE-A41B-4F80-EC7F-096265104C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>
            <a:extLst>
              <a:ext uri="{FF2B5EF4-FFF2-40B4-BE49-F238E27FC236}">
                <a16:creationId xmlns:a16="http://schemas.microsoft.com/office/drawing/2014/main" id="{73B232C8-9E6F-3C99-6D3B-86DBE964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>
            <a:extLst>
              <a:ext uri="{FF2B5EF4-FFF2-40B4-BE49-F238E27FC236}">
                <a16:creationId xmlns:a16="http://schemas.microsoft.com/office/drawing/2014/main" id="{FBF561EB-EA5B-9843-DF84-4E505C3A7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>
            <a:extLst>
              <a:ext uri="{FF2B5EF4-FFF2-40B4-BE49-F238E27FC236}">
                <a16:creationId xmlns:a16="http://schemas.microsoft.com/office/drawing/2014/main" id="{3871B81A-4545-3FE6-FCF5-3117FE26C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>
            <a:extLst>
              <a:ext uri="{FF2B5EF4-FFF2-40B4-BE49-F238E27FC236}">
                <a16:creationId xmlns:a16="http://schemas.microsoft.com/office/drawing/2014/main" id="{A4209F59-E630-5259-482A-22D2C74A0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>
            <a:extLst>
              <a:ext uri="{FF2B5EF4-FFF2-40B4-BE49-F238E27FC236}">
                <a16:creationId xmlns:a16="http://schemas.microsoft.com/office/drawing/2014/main" id="{AB95C987-F050-A923-3F5B-FED7366BE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>
            <a:extLst>
              <a:ext uri="{FF2B5EF4-FFF2-40B4-BE49-F238E27FC236}">
                <a16:creationId xmlns:a16="http://schemas.microsoft.com/office/drawing/2014/main" id="{D2D2A6A9-9867-DFEA-4244-9BDFF7240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>
            <a:extLst>
              <a:ext uri="{FF2B5EF4-FFF2-40B4-BE49-F238E27FC236}">
                <a16:creationId xmlns:a16="http://schemas.microsoft.com/office/drawing/2014/main" id="{DDAEE133-FB84-93F6-8218-379CDD5D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>
            <a:extLst>
              <a:ext uri="{FF2B5EF4-FFF2-40B4-BE49-F238E27FC236}">
                <a16:creationId xmlns:a16="http://schemas.microsoft.com/office/drawing/2014/main" id="{D22B6D2E-522E-7FD8-522F-BBE5C1C53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>
            <a:extLst>
              <a:ext uri="{FF2B5EF4-FFF2-40B4-BE49-F238E27FC236}">
                <a16:creationId xmlns:a16="http://schemas.microsoft.com/office/drawing/2014/main" id="{52777C5C-94B9-4C0C-B3C7-9E58BEC1A9CF}"/>
              </a:ext>
            </a:extLst>
          </p:cNvPr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>
            <a:extLst>
              <a:ext uri="{FF2B5EF4-FFF2-40B4-BE49-F238E27FC236}">
                <a16:creationId xmlns:a16="http://schemas.microsoft.com/office/drawing/2014/main" id="{E2784762-7AA2-7FFF-701C-D6698634CE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>
            <a:extLst>
              <a:ext uri="{FF2B5EF4-FFF2-40B4-BE49-F238E27FC236}">
                <a16:creationId xmlns:a16="http://schemas.microsoft.com/office/drawing/2014/main" id="{5F4BFEF2-8DF4-2DE1-DE98-1019D714CA3E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>
              <a:extLst>
                <a:ext uri="{FF2B5EF4-FFF2-40B4-BE49-F238E27FC236}">
                  <a16:creationId xmlns:a16="http://schemas.microsoft.com/office/drawing/2014/main" id="{39DEFCA3-709C-09F0-9FD5-5FBE9FAE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>
              <a:extLst>
                <a:ext uri="{FF2B5EF4-FFF2-40B4-BE49-F238E27FC236}">
                  <a16:creationId xmlns:a16="http://schemas.microsoft.com/office/drawing/2014/main" id="{C74D88D4-EA83-E467-B686-8D21BC6C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>
              <a:extLst>
                <a:ext uri="{FF2B5EF4-FFF2-40B4-BE49-F238E27FC236}">
                  <a16:creationId xmlns:a16="http://schemas.microsoft.com/office/drawing/2014/main" id="{D26152CE-2708-E286-8B3D-43C649A45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>
              <a:extLst>
                <a:ext uri="{FF2B5EF4-FFF2-40B4-BE49-F238E27FC236}">
                  <a16:creationId xmlns:a16="http://schemas.microsoft.com/office/drawing/2014/main" id="{8256A896-CE9E-C52F-74C1-9B5B2D57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>
              <a:extLst>
                <a:ext uri="{FF2B5EF4-FFF2-40B4-BE49-F238E27FC236}">
                  <a16:creationId xmlns:a16="http://schemas.microsoft.com/office/drawing/2014/main" id="{7FB3C492-8C32-5FDD-F3B0-4B4F11BE1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>
              <a:extLst>
                <a:ext uri="{FF2B5EF4-FFF2-40B4-BE49-F238E27FC236}">
                  <a16:creationId xmlns:a16="http://schemas.microsoft.com/office/drawing/2014/main" id="{8057F5E6-58C1-4765-DF60-D53D0CA6E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>
              <a:extLst>
                <a:ext uri="{FF2B5EF4-FFF2-40B4-BE49-F238E27FC236}">
                  <a16:creationId xmlns:a16="http://schemas.microsoft.com/office/drawing/2014/main" id="{21837790-70E0-0001-79BB-730B658E5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>
              <a:extLst>
                <a:ext uri="{FF2B5EF4-FFF2-40B4-BE49-F238E27FC236}">
                  <a16:creationId xmlns:a16="http://schemas.microsoft.com/office/drawing/2014/main" id="{8ECF25B6-8ADD-DD11-6590-D8DFFF224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>
            <a:extLst>
              <a:ext uri="{FF2B5EF4-FFF2-40B4-BE49-F238E27FC236}">
                <a16:creationId xmlns:a16="http://schemas.microsoft.com/office/drawing/2014/main" id="{70135CF3-6C9D-3E2C-D2E2-172EF14E9807}"/>
              </a:ext>
            </a:extLst>
          </p:cNvPr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>
            <a:extLst>
              <a:ext uri="{FF2B5EF4-FFF2-40B4-BE49-F238E27FC236}">
                <a16:creationId xmlns:a16="http://schemas.microsoft.com/office/drawing/2014/main" id="{A2464D15-6690-5DE2-CE47-16C631540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47647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>
            <a:extLst>
              <a:ext uri="{FF2B5EF4-FFF2-40B4-BE49-F238E27FC236}">
                <a16:creationId xmlns:a16="http://schemas.microsoft.com/office/drawing/2014/main" id="{CB119887-7E3C-F15A-6D00-F6C06AC42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>
            <a:extLst>
              <a:ext uri="{FF2B5EF4-FFF2-40B4-BE49-F238E27FC236}">
                <a16:creationId xmlns:a16="http://schemas.microsoft.com/office/drawing/2014/main" id="{9D35100F-B971-08F9-9CC1-1EC0F95B956B}"/>
              </a:ext>
            </a:extLst>
          </p:cNvPr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>
              <a:extLst>
                <a:ext uri="{FF2B5EF4-FFF2-40B4-BE49-F238E27FC236}">
                  <a16:creationId xmlns:a16="http://schemas.microsoft.com/office/drawing/2014/main" id="{512A6BE0-A761-6CA1-F412-CCFB5A624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>
              <a:extLst>
                <a:ext uri="{FF2B5EF4-FFF2-40B4-BE49-F238E27FC236}">
                  <a16:creationId xmlns:a16="http://schemas.microsoft.com/office/drawing/2014/main" id="{FB1F73B0-6530-9E69-5D25-5065649E84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7" imgW="276117" imgH="247685" progId="MSPhotoEd.3">
                    <p:embed/>
                  </p:oleObj>
                </mc:Choice>
                <mc:Fallback>
                  <p:oleObj name="Fotografía de Photo Editor" r:id="rId7" imgW="276117" imgH="247685" progId="MSPhotoEd.3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>
              <a:extLst>
                <a:ext uri="{FF2B5EF4-FFF2-40B4-BE49-F238E27FC236}">
                  <a16:creationId xmlns:a16="http://schemas.microsoft.com/office/drawing/2014/main" id="{B12DB8E1-CACC-D4B8-EC40-B0F9E1E2B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>
            <a:extLst>
              <a:ext uri="{FF2B5EF4-FFF2-40B4-BE49-F238E27FC236}">
                <a16:creationId xmlns:a16="http://schemas.microsoft.com/office/drawing/2014/main" id="{C8C6DB3F-F07E-F38E-7685-8A7822E9CD74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>
              <a:extLst>
                <a:ext uri="{FF2B5EF4-FFF2-40B4-BE49-F238E27FC236}">
                  <a16:creationId xmlns:a16="http://schemas.microsoft.com/office/drawing/2014/main" id="{C6BF21C9-1312-A0A2-8FEE-D1E9D2A72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>
              <a:extLst>
                <a:ext uri="{FF2B5EF4-FFF2-40B4-BE49-F238E27FC236}">
                  <a16:creationId xmlns:a16="http://schemas.microsoft.com/office/drawing/2014/main" id="{397498A5-0A86-08F8-9F62-3AB674EE6C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>
              <a:extLst>
                <a:ext uri="{FF2B5EF4-FFF2-40B4-BE49-F238E27FC236}">
                  <a16:creationId xmlns:a16="http://schemas.microsoft.com/office/drawing/2014/main" id="{76BCFD8E-FFE5-C44B-0C97-223668376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>
            <a:extLst>
              <a:ext uri="{FF2B5EF4-FFF2-40B4-BE49-F238E27FC236}">
                <a16:creationId xmlns:a16="http://schemas.microsoft.com/office/drawing/2014/main" id="{CB9345F5-D836-1AC0-9D88-9BA6277F5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>
            <a:extLst>
              <a:ext uri="{FF2B5EF4-FFF2-40B4-BE49-F238E27FC236}">
                <a16:creationId xmlns:a16="http://schemas.microsoft.com/office/drawing/2014/main" id="{12CA1271-64CF-1165-3C79-92D9519A2BFD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>
              <a:extLst>
                <a:ext uri="{FF2B5EF4-FFF2-40B4-BE49-F238E27FC236}">
                  <a16:creationId xmlns:a16="http://schemas.microsoft.com/office/drawing/2014/main" id="{4FF20E84-F9A4-7D37-BCCE-B1F98C003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>
              <a:extLst>
                <a:ext uri="{FF2B5EF4-FFF2-40B4-BE49-F238E27FC236}">
                  <a16:creationId xmlns:a16="http://schemas.microsoft.com/office/drawing/2014/main" id="{ADA8B87C-D507-66D6-8BCB-FA29949155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9" imgW="276117" imgH="247685" progId="MSPhotoEd.3">
                    <p:embed/>
                  </p:oleObj>
                </mc:Choice>
                <mc:Fallback>
                  <p:oleObj name="Fotografía de Photo Editor" r:id="rId9" imgW="276117" imgH="247685" progId="MSPhotoEd.3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>
              <a:extLst>
                <a:ext uri="{FF2B5EF4-FFF2-40B4-BE49-F238E27FC236}">
                  <a16:creationId xmlns:a16="http://schemas.microsoft.com/office/drawing/2014/main" id="{79B9FD2A-2B2E-7F71-9FDF-99DDF0F6B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>
            <a:extLst>
              <a:ext uri="{FF2B5EF4-FFF2-40B4-BE49-F238E27FC236}">
                <a16:creationId xmlns:a16="http://schemas.microsoft.com/office/drawing/2014/main" id="{073C590B-D421-1282-6585-9E40FF9FA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>
            <a:extLst>
              <a:ext uri="{FF2B5EF4-FFF2-40B4-BE49-F238E27FC236}">
                <a16:creationId xmlns:a16="http://schemas.microsoft.com/office/drawing/2014/main" id="{2CA852A6-369D-A3F6-A7CD-C8F7E3802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>
            <a:extLst>
              <a:ext uri="{FF2B5EF4-FFF2-40B4-BE49-F238E27FC236}">
                <a16:creationId xmlns:a16="http://schemas.microsoft.com/office/drawing/2014/main" id="{E5CB5F35-3272-626F-1EB0-D6D0C1DC5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>
            <a:extLst>
              <a:ext uri="{FF2B5EF4-FFF2-40B4-BE49-F238E27FC236}">
                <a16:creationId xmlns:a16="http://schemas.microsoft.com/office/drawing/2014/main" id="{87CB5196-F0A9-291C-20DA-BEDDABD1EA8B}"/>
              </a:ext>
            </a:extLst>
          </p:cNvPr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>
              <a:extLst>
                <a:ext uri="{FF2B5EF4-FFF2-40B4-BE49-F238E27FC236}">
                  <a16:creationId xmlns:a16="http://schemas.microsoft.com/office/drawing/2014/main" id="{FF33AD76-41CE-AE85-680C-EBD173B64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>
                <a:extLst>
                  <a:ext uri="{FF2B5EF4-FFF2-40B4-BE49-F238E27FC236}">
                    <a16:creationId xmlns:a16="http://schemas.microsoft.com/office/drawing/2014/main" id="{F8E12E0D-7D86-9ADC-E536-A404DE0B8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>
                <a:extLst>
                  <a:ext uri="{FF2B5EF4-FFF2-40B4-BE49-F238E27FC236}">
                    <a16:creationId xmlns:a16="http://schemas.microsoft.com/office/drawing/2014/main" id="{7DC66318-9EA2-2698-208B-684ECB0B74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0" imgW="276117" imgH="247685" progId="MSPhotoEd.3">
                      <p:embed/>
                    </p:oleObj>
                  </mc:Choice>
                  <mc:Fallback>
                    <p:oleObj name="Fotografía de Photo Editor" r:id="rId10" imgW="276117" imgH="247685" progId="MSPhotoEd.3">
                      <p:embed/>
                      <p:pic>
                        <p:nvPicPr>
                          <p:cNvPr id="24582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>
                <a:extLst>
                  <a:ext uri="{FF2B5EF4-FFF2-40B4-BE49-F238E27FC236}">
                    <a16:creationId xmlns:a16="http://schemas.microsoft.com/office/drawing/2014/main" id="{9CDEAE86-F315-D2F5-DCAC-1F00ACD5B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>
              <a:extLst>
                <a:ext uri="{FF2B5EF4-FFF2-40B4-BE49-F238E27FC236}">
                  <a16:creationId xmlns:a16="http://schemas.microsoft.com/office/drawing/2014/main" id="{8B6B0C7C-9C55-0446-1AC6-6D4533C4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>
                <a:extLst>
                  <a:ext uri="{FF2B5EF4-FFF2-40B4-BE49-F238E27FC236}">
                    <a16:creationId xmlns:a16="http://schemas.microsoft.com/office/drawing/2014/main" id="{4EFB87A1-6BD3-9C42-0B1A-E849F9C5E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>
                <a:extLst>
                  <a:ext uri="{FF2B5EF4-FFF2-40B4-BE49-F238E27FC236}">
                    <a16:creationId xmlns:a16="http://schemas.microsoft.com/office/drawing/2014/main" id="{BDF04E1D-520A-4471-FA10-CB3FA2CC06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2458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>
                <a:extLst>
                  <a:ext uri="{FF2B5EF4-FFF2-40B4-BE49-F238E27FC236}">
                    <a16:creationId xmlns:a16="http://schemas.microsoft.com/office/drawing/2014/main" id="{44E09740-253C-7E9D-21E2-3FD03A078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>
              <a:extLst>
                <a:ext uri="{FF2B5EF4-FFF2-40B4-BE49-F238E27FC236}">
                  <a16:creationId xmlns:a16="http://schemas.microsoft.com/office/drawing/2014/main" id="{BEF9189C-7FBB-06F2-D6A7-BB7767CD9B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>
                <a:extLst>
                  <a:ext uri="{FF2B5EF4-FFF2-40B4-BE49-F238E27FC236}">
                    <a16:creationId xmlns:a16="http://schemas.microsoft.com/office/drawing/2014/main" id="{C559F9D3-5C73-8401-6D4D-DF96238D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>
                <a:extLst>
                  <a:ext uri="{FF2B5EF4-FFF2-40B4-BE49-F238E27FC236}">
                    <a16:creationId xmlns:a16="http://schemas.microsoft.com/office/drawing/2014/main" id="{C359BA31-6683-61EB-E247-6860D0F1D0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2458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>
                <a:extLst>
                  <a:ext uri="{FF2B5EF4-FFF2-40B4-BE49-F238E27FC236}">
                    <a16:creationId xmlns:a16="http://schemas.microsoft.com/office/drawing/2014/main" id="{43168274-965E-579E-418F-A53EC451C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>
              <a:extLst>
                <a:ext uri="{FF2B5EF4-FFF2-40B4-BE49-F238E27FC236}">
                  <a16:creationId xmlns:a16="http://schemas.microsoft.com/office/drawing/2014/main" id="{5B416C8B-7FA5-6C02-5C96-14CDB2077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>
                <a:extLst>
                  <a:ext uri="{FF2B5EF4-FFF2-40B4-BE49-F238E27FC236}">
                    <a16:creationId xmlns:a16="http://schemas.microsoft.com/office/drawing/2014/main" id="{DD9DBCF8-B617-CE34-3AA5-B09620B80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>
                <a:extLst>
                  <a:ext uri="{FF2B5EF4-FFF2-40B4-BE49-F238E27FC236}">
                    <a16:creationId xmlns:a16="http://schemas.microsoft.com/office/drawing/2014/main" id="{E4A9293A-C5FD-E0E1-1D2F-12075F3FA4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3" imgW="276117" imgH="247685" progId="MSPhotoEd.3">
                      <p:embed/>
                    </p:oleObj>
                  </mc:Choice>
                  <mc:Fallback>
                    <p:oleObj name="Fotografía de Photo Editor" r:id="rId13" imgW="276117" imgH="247685" progId="MSPhotoEd.3">
                      <p:embed/>
                      <p:pic>
                        <p:nvPicPr>
                          <p:cNvPr id="24579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>
                <a:extLst>
                  <a:ext uri="{FF2B5EF4-FFF2-40B4-BE49-F238E27FC236}">
                    <a16:creationId xmlns:a16="http://schemas.microsoft.com/office/drawing/2014/main" id="{1008F33B-821E-6067-96E0-7F228DD67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>
            <a:extLst>
              <a:ext uri="{FF2B5EF4-FFF2-40B4-BE49-F238E27FC236}">
                <a16:creationId xmlns:a16="http://schemas.microsoft.com/office/drawing/2014/main" id="{94043072-F481-1F7A-F0AA-D01B45A977EF}"/>
              </a:ext>
            </a:extLst>
          </p:cNvPr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>
              <a:extLst>
                <a:ext uri="{FF2B5EF4-FFF2-40B4-BE49-F238E27FC236}">
                  <a16:creationId xmlns:a16="http://schemas.microsoft.com/office/drawing/2014/main" id="{743BB59E-2A01-D90F-2B85-C603234C5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>
                <a:extLst>
                  <a:ext uri="{FF2B5EF4-FFF2-40B4-BE49-F238E27FC236}">
                    <a16:creationId xmlns:a16="http://schemas.microsoft.com/office/drawing/2014/main" id="{869D3CBC-72D3-CA5D-5E0E-317FAB23F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>
                <a:extLst>
                  <a:ext uri="{FF2B5EF4-FFF2-40B4-BE49-F238E27FC236}">
                    <a16:creationId xmlns:a16="http://schemas.microsoft.com/office/drawing/2014/main" id="{F19AC2A7-6CF9-7836-BC90-44F086824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>
              <a:extLst>
                <a:ext uri="{FF2B5EF4-FFF2-40B4-BE49-F238E27FC236}">
                  <a16:creationId xmlns:a16="http://schemas.microsoft.com/office/drawing/2014/main" id="{CDD08FEC-61F0-9B96-5886-790AEC9D4C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>
                <a:extLst>
                  <a:ext uri="{FF2B5EF4-FFF2-40B4-BE49-F238E27FC236}">
                    <a16:creationId xmlns:a16="http://schemas.microsoft.com/office/drawing/2014/main" id="{2DDB4562-588C-B32B-AB4C-057DC725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>
                <a:extLst>
                  <a:ext uri="{FF2B5EF4-FFF2-40B4-BE49-F238E27FC236}">
                    <a16:creationId xmlns:a16="http://schemas.microsoft.com/office/drawing/2014/main" id="{58B52813-912D-5DF1-68CA-9309FE837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>
              <a:extLst>
                <a:ext uri="{FF2B5EF4-FFF2-40B4-BE49-F238E27FC236}">
                  <a16:creationId xmlns:a16="http://schemas.microsoft.com/office/drawing/2014/main" id="{112B6650-06C0-30DE-A89C-079F26E13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>
                <a:extLst>
                  <a:ext uri="{FF2B5EF4-FFF2-40B4-BE49-F238E27FC236}">
                    <a16:creationId xmlns:a16="http://schemas.microsoft.com/office/drawing/2014/main" id="{20D14B7B-276F-B412-4032-236BC2420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>
                <a:extLst>
                  <a:ext uri="{FF2B5EF4-FFF2-40B4-BE49-F238E27FC236}">
                    <a16:creationId xmlns:a16="http://schemas.microsoft.com/office/drawing/2014/main" id="{EA9FB946-B4A9-A80C-1B24-BCF3FF784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>
            <a:extLst>
              <a:ext uri="{FF2B5EF4-FFF2-40B4-BE49-F238E27FC236}">
                <a16:creationId xmlns:a16="http://schemas.microsoft.com/office/drawing/2014/main" id="{CC3EDFED-6296-7A5D-9EC4-E4243A7B3B90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>
              <a:extLst>
                <a:ext uri="{FF2B5EF4-FFF2-40B4-BE49-F238E27FC236}">
                  <a16:creationId xmlns:a16="http://schemas.microsoft.com/office/drawing/2014/main" id="{915D2D65-6661-C4F2-520F-427FF15DF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>
                <a:extLst>
                  <a:ext uri="{FF2B5EF4-FFF2-40B4-BE49-F238E27FC236}">
                    <a16:creationId xmlns:a16="http://schemas.microsoft.com/office/drawing/2014/main" id="{7D500F34-31E2-4FFB-0919-153567012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>
                <a:extLst>
                  <a:ext uri="{FF2B5EF4-FFF2-40B4-BE49-F238E27FC236}">
                    <a16:creationId xmlns:a16="http://schemas.microsoft.com/office/drawing/2014/main" id="{14E94A59-BADA-6123-2490-DF4EEEE39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>
              <a:extLst>
                <a:ext uri="{FF2B5EF4-FFF2-40B4-BE49-F238E27FC236}">
                  <a16:creationId xmlns:a16="http://schemas.microsoft.com/office/drawing/2014/main" id="{0B0412C7-41AA-AF54-2E78-2D9D0F159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>
              <a:extLst>
                <a:ext uri="{FF2B5EF4-FFF2-40B4-BE49-F238E27FC236}">
                  <a16:creationId xmlns:a16="http://schemas.microsoft.com/office/drawing/2014/main" id="{CA436ED7-8C2C-367D-DD15-87212A1F63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>
                <a:extLst>
                  <a:ext uri="{FF2B5EF4-FFF2-40B4-BE49-F238E27FC236}">
                    <a16:creationId xmlns:a16="http://schemas.microsoft.com/office/drawing/2014/main" id="{FB5309F9-23F0-AA1D-C106-405C4A08F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>
                <a:extLst>
                  <a:ext uri="{FF2B5EF4-FFF2-40B4-BE49-F238E27FC236}">
                    <a16:creationId xmlns:a16="http://schemas.microsoft.com/office/drawing/2014/main" id="{52227F73-C8E1-F6D7-28CA-F731650F9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>
              <a:extLst>
                <a:ext uri="{FF2B5EF4-FFF2-40B4-BE49-F238E27FC236}">
                  <a16:creationId xmlns:a16="http://schemas.microsoft.com/office/drawing/2014/main" id="{7E3901A3-D1FB-C877-1BD0-0DE9A1FF3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>
                <a:extLst>
                  <a:ext uri="{FF2B5EF4-FFF2-40B4-BE49-F238E27FC236}">
                    <a16:creationId xmlns:a16="http://schemas.microsoft.com/office/drawing/2014/main" id="{FE3D6FC1-EDCE-CCBB-6F9F-430BE16C0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>
                <a:extLst>
                  <a:ext uri="{FF2B5EF4-FFF2-40B4-BE49-F238E27FC236}">
                    <a16:creationId xmlns:a16="http://schemas.microsoft.com/office/drawing/2014/main" id="{67D14283-486C-953D-85E5-F040A08B0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>
            <a:extLst>
              <a:ext uri="{FF2B5EF4-FFF2-40B4-BE49-F238E27FC236}">
                <a16:creationId xmlns:a16="http://schemas.microsoft.com/office/drawing/2014/main" id="{9CCF860E-F333-84CF-94F5-DFE480AE038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>
              <a:extLst>
                <a:ext uri="{FF2B5EF4-FFF2-40B4-BE49-F238E27FC236}">
                  <a16:creationId xmlns:a16="http://schemas.microsoft.com/office/drawing/2014/main" id="{786D8D40-1063-BC3D-B03E-E24EE0FF3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>
              <a:extLst>
                <a:ext uri="{FF2B5EF4-FFF2-40B4-BE49-F238E27FC236}">
                  <a16:creationId xmlns:a16="http://schemas.microsoft.com/office/drawing/2014/main" id="{8B678419-89E5-004B-F9FB-9DEA11E3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>
            <a:extLst>
              <a:ext uri="{FF2B5EF4-FFF2-40B4-BE49-F238E27FC236}">
                <a16:creationId xmlns:a16="http://schemas.microsoft.com/office/drawing/2014/main" id="{F7E3F3D3-B9A1-E99C-DE0A-7AAC2D9F5F54}"/>
              </a:ext>
            </a:extLst>
          </p:cNvPr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>
              <a:extLst>
                <a:ext uri="{FF2B5EF4-FFF2-40B4-BE49-F238E27FC236}">
                  <a16:creationId xmlns:a16="http://schemas.microsoft.com/office/drawing/2014/main" id="{9C41ADC1-189B-4488-ECD6-8C9F1EDCC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>
                <a:extLst>
                  <a:ext uri="{FF2B5EF4-FFF2-40B4-BE49-F238E27FC236}">
                    <a16:creationId xmlns:a16="http://schemas.microsoft.com/office/drawing/2014/main" id="{C6321C23-2015-92D7-C600-3D184F9E8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>
                <a:extLst>
                  <a:ext uri="{FF2B5EF4-FFF2-40B4-BE49-F238E27FC236}">
                    <a16:creationId xmlns:a16="http://schemas.microsoft.com/office/drawing/2014/main" id="{DDB42AF8-F9B1-AED0-79D9-0E6F2196B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>
              <a:extLst>
                <a:ext uri="{FF2B5EF4-FFF2-40B4-BE49-F238E27FC236}">
                  <a16:creationId xmlns:a16="http://schemas.microsoft.com/office/drawing/2014/main" id="{8569D251-F8F4-CF8D-83CE-068E1187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>
            <a:extLst>
              <a:ext uri="{FF2B5EF4-FFF2-40B4-BE49-F238E27FC236}">
                <a16:creationId xmlns:a16="http://schemas.microsoft.com/office/drawing/2014/main" id="{720E477F-76D9-B7E0-73B2-4DBF1CB29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>
            <a:extLst>
              <a:ext uri="{FF2B5EF4-FFF2-40B4-BE49-F238E27FC236}">
                <a16:creationId xmlns:a16="http://schemas.microsoft.com/office/drawing/2014/main" id="{C2CA200B-4366-EF6D-1918-5681FDF30BC8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>
              <a:extLst>
                <a:ext uri="{FF2B5EF4-FFF2-40B4-BE49-F238E27FC236}">
                  <a16:creationId xmlns:a16="http://schemas.microsoft.com/office/drawing/2014/main" id="{0D746F54-A16B-AB1D-3587-BE7342A9D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>
              <a:extLst>
                <a:ext uri="{FF2B5EF4-FFF2-40B4-BE49-F238E27FC236}">
                  <a16:creationId xmlns:a16="http://schemas.microsoft.com/office/drawing/2014/main" id="{E2D1D6A6-28D0-931B-00A9-5C783CEC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>
              <a:extLst>
                <a:ext uri="{FF2B5EF4-FFF2-40B4-BE49-F238E27FC236}">
                  <a16:creationId xmlns:a16="http://schemas.microsoft.com/office/drawing/2014/main" id="{2387860B-2D92-690C-A976-4F727010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>
              <a:extLst>
                <a:ext uri="{FF2B5EF4-FFF2-40B4-BE49-F238E27FC236}">
                  <a16:creationId xmlns:a16="http://schemas.microsoft.com/office/drawing/2014/main" id="{F800EF92-0D49-E9E1-88C5-2BDEAAD18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>
              <a:extLst>
                <a:ext uri="{FF2B5EF4-FFF2-40B4-BE49-F238E27FC236}">
                  <a16:creationId xmlns:a16="http://schemas.microsoft.com/office/drawing/2014/main" id="{B225474E-4900-BC6C-E288-26A5B3AE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>
              <a:extLst>
                <a:ext uri="{FF2B5EF4-FFF2-40B4-BE49-F238E27FC236}">
                  <a16:creationId xmlns:a16="http://schemas.microsoft.com/office/drawing/2014/main" id="{6BE14806-3F33-ABC4-C24C-D39BDAE6B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>
            <a:extLst>
              <a:ext uri="{FF2B5EF4-FFF2-40B4-BE49-F238E27FC236}">
                <a16:creationId xmlns:a16="http://schemas.microsoft.com/office/drawing/2014/main" id="{1A725318-3110-6FB5-DF94-06C447A42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20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630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1" name="Group 552"/>
          <p:cNvGrpSpPr>
            <a:grpSpLocks/>
          </p:cNvGrpSpPr>
          <p:nvPr/>
        </p:nvGrpSpPr>
        <p:grpSpPr bwMode="auto">
          <a:xfrm>
            <a:off x="828675" y="1257300"/>
            <a:ext cx="2247900" cy="4025900"/>
            <a:chOff x="522" y="792"/>
            <a:chExt cx="1416" cy="2536"/>
          </a:xfrm>
        </p:grpSpPr>
        <p:sp>
          <p:nvSpPr>
            <p:cNvPr id="26683" name="Rectangle 16"/>
            <p:cNvSpPr>
              <a:spLocks noChangeArrowheads="1"/>
            </p:cNvSpPr>
            <p:nvPr/>
          </p:nvSpPr>
          <p:spPr bwMode="auto">
            <a:xfrm>
              <a:off x="902" y="792"/>
              <a:ext cx="7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Selected</a:t>
              </a:r>
              <a:endPara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Crossing</a:t>
              </a:r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 </a:t>
              </a:r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Profile</a:t>
              </a:r>
              <a:endParaRPr lang="es-ES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684" name="Rectangle 395"/>
            <p:cNvSpPr>
              <a:spLocks noChangeArrowheads="1"/>
            </p:cNvSpPr>
            <p:nvPr/>
          </p:nvSpPr>
          <p:spPr bwMode="auto">
            <a:xfrm>
              <a:off x="522" y="1536"/>
              <a:ext cx="1416" cy="17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85" name="Rectangle 396"/>
            <p:cNvSpPr>
              <a:spLocks noChangeArrowheads="1"/>
            </p:cNvSpPr>
            <p:nvPr/>
          </p:nvSpPr>
          <p:spPr bwMode="auto">
            <a:xfrm>
              <a:off x="821" y="190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6" name="Line 397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398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8" name="Line 399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400"/>
            <p:cNvSpPr>
              <a:spLocks noChangeShapeType="1"/>
            </p:cNvSpPr>
            <p:nvPr/>
          </p:nvSpPr>
          <p:spPr bwMode="auto">
            <a:xfrm>
              <a:off x="821" y="299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40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02"/>
            <p:cNvSpPr>
              <a:spLocks noChangeShapeType="1"/>
            </p:cNvSpPr>
            <p:nvPr/>
          </p:nvSpPr>
          <p:spPr bwMode="auto">
            <a:xfrm flipV="1">
              <a:off x="1035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03"/>
            <p:cNvSpPr>
              <a:spLocks noChangeShapeType="1"/>
            </p:cNvSpPr>
            <p:nvPr/>
          </p:nvSpPr>
          <p:spPr bwMode="auto">
            <a:xfrm>
              <a:off x="1035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404"/>
            <p:cNvSpPr>
              <a:spLocks noChangeArrowheads="1"/>
            </p:cNvSpPr>
            <p:nvPr/>
          </p:nvSpPr>
          <p:spPr bwMode="auto">
            <a:xfrm>
              <a:off x="991" y="300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4" name="Line 405"/>
            <p:cNvSpPr>
              <a:spLocks noChangeShapeType="1"/>
            </p:cNvSpPr>
            <p:nvPr/>
          </p:nvSpPr>
          <p:spPr bwMode="auto">
            <a:xfrm flipV="1">
              <a:off x="1282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Line 406"/>
            <p:cNvSpPr>
              <a:spLocks noChangeShapeType="1"/>
            </p:cNvSpPr>
            <p:nvPr/>
          </p:nvSpPr>
          <p:spPr bwMode="auto">
            <a:xfrm>
              <a:off x="1282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407"/>
            <p:cNvSpPr>
              <a:spLocks noChangeArrowheads="1"/>
            </p:cNvSpPr>
            <p:nvPr/>
          </p:nvSpPr>
          <p:spPr bwMode="auto">
            <a:xfrm>
              <a:off x="1238" y="3009"/>
              <a:ext cx="1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7" name="Line 408"/>
            <p:cNvSpPr>
              <a:spLocks noChangeShapeType="1"/>
            </p:cNvSpPr>
            <p:nvPr/>
          </p:nvSpPr>
          <p:spPr bwMode="auto">
            <a:xfrm flipV="1">
              <a:off x="1528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Line 409"/>
            <p:cNvSpPr>
              <a:spLocks noChangeShapeType="1"/>
            </p:cNvSpPr>
            <p:nvPr/>
          </p:nvSpPr>
          <p:spPr bwMode="auto">
            <a:xfrm>
              <a:off x="1528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410"/>
            <p:cNvSpPr>
              <a:spLocks noChangeArrowheads="1"/>
            </p:cNvSpPr>
            <p:nvPr/>
          </p:nvSpPr>
          <p:spPr bwMode="auto">
            <a:xfrm>
              <a:off x="1484" y="3009"/>
              <a:ext cx="1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0" name="Line 411"/>
            <p:cNvSpPr>
              <a:spLocks noChangeShapeType="1"/>
            </p:cNvSpPr>
            <p:nvPr/>
          </p:nvSpPr>
          <p:spPr bwMode="auto">
            <a:xfrm>
              <a:off x="821" y="299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Line 412"/>
            <p:cNvSpPr>
              <a:spLocks noChangeShapeType="1"/>
            </p:cNvSpPr>
            <p:nvPr/>
          </p:nvSpPr>
          <p:spPr bwMode="auto">
            <a:xfrm flipH="1">
              <a:off x="1566" y="299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413"/>
            <p:cNvSpPr>
              <a:spLocks noChangeArrowheads="1"/>
            </p:cNvSpPr>
            <p:nvPr/>
          </p:nvSpPr>
          <p:spPr bwMode="auto">
            <a:xfrm>
              <a:off x="751" y="295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3" name="Line 414"/>
            <p:cNvSpPr>
              <a:spLocks noChangeShapeType="1"/>
            </p:cNvSpPr>
            <p:nvPr/>
          </p:nvSpPr>
          <p:spPr bwMode="auto">
            <a:xfrm>
              <a:off x="821" y="277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Line 415"/>
            <p:cNvSpPr>
              <a:spLocks noChangeShapeType="1"/>
            </p:cNvSpPr>
            <p:nvPr/>
          </p:nvSpPr>
          <p:spPr bwMode="auto">
            <a:xfrm flipH="1">
              <a:off x="1566" y="277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416"/>
            <p:cNvSpPr>
              <a:spLocks noChangeArrowheads="1"/>
            </p:cNvSpPr>
            <p:nvPr/>
          </p:nvSpPr>
          <p:spPr bwMode="auto">
            <a:xfrm>
              <a:off x="707" y="273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6" name="Line 417"/>
            <p:cNvSpPr>
              <a:spLocks noChangeShapeType="1"/>
            </p:cNvSpPr>
            <p:nvPr/>
          </p:nvSpPr>
          <p:spPr bwMode="auto">
            <a:xfrm>
              <a:off x="821" y="256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Line 418"/>
            <p:cNvSpPr>
              <a:spLocks noChangeShapeType="1"/>
            </p:cNvSpPr>
            <p:nvPr/>
          </p:nvSpPr>
          <p:spPr bwMode="auto">
            <a:xfrm flipH="1">
              <a:off x="1566" y="2565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419"/>
            <p:cNvSpPr>
              <a:spLocks noChangeArrowheads="1"/>
            </p:cNvSpPr>
            <p:nvPr/>
          </p:nvSpPr>
          <p:spPr bwMode="auto">
            <a:xfrm>
              <a:off x="662" y="252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9" name="Line 420"/>
            <p:cNvSpPr>
              <a:spLocks noChangeShapeType="1"/>
            </p:cNvSpPr>
            <p:nvPr/>
          </p:nvSpPr>
          <p:spPr bwMode="auto">
            <a:xfrm>
              <a:off x="821" y="23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421"/>
            <p:cNvSpPr>
              <a:spLocks noChangeShapeType="1"/>
            </p:cNvSpPr>
            <p:nvPr/>
          </p:nvSpPr>
          <p:spPr bwMode="auto">
            <a:xfrm flipH="1">
              <a:off x="1566" y="235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422"/>
            <p:cNvSpPr>
              <a:spLocks noChangeArrowheads="1"/>
            </p:cNvSpPr>
            <p:nvPr/>
          </p:nvSpPr>
          <p:spPr bwMode="auto">
            <a:xfrm>
              <a:off x="662" y="230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2" name="Line 423"/>
            <p:cNvSpPr>
              <a:spLocks noChangeShapeType="1"/>
            </p:cNvSpPr>
            <p:nvPr/>
          </p:nvSpPr>
          <p:spPr bwMode="auto">
            <a:xfrm>
              <a:off x="821" y="213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Line 424"/>
            <p:cNvSpPr>
              <a:spLocks noChangeShapeType="1"/>
            </p:cNvSpPr>
            <p:nvPr/>
          </p:nvSpPr>
          <p:spPr bwMode="auto">
            <a:xfrm flipH="1">
              <a:off x="1566" y="2137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425"/>
            <p:cNvSpPr>
              <a:spLocks noChangeArrowheads="1"/>
            </p:cNvSpPr>
            <p:nvPr/>
          </p:nvSpPr>
          <p:spPr bwMode="auto">
            <a:xfrm>
              <a:off x="662" y="20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5" name="Line 426"/>
            <p:cNvSpPr>
              <a:spLocks noChangeShapeType="1"/>
            </p:cNvSpPr>
            <p:nvPr/>
          </p:nvSpPr>
          <p:spPr bwMode="auto">
            <a:xfrm>
              <a:off x="821" y="19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Line 427"/>
            <p:cNvSpPr>
              <a:spLocks noChangeShapeType="1"/>
            </p:cNvSpPr>
            <p:nvPr/>
          </p:nvSpPr>
          <p:spPr bwMode="auto">
            <a:xfrm flipH="1">
              <a:off x="1566" y="192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428"/>
            <p:cNvSpPr>
              <a:spLocks noChangeArrowheads="1"/>
            </p:cNvSpPr>
            <p:nvPr/>
          </p:nvSpPr>
          <p:spPr bwMode="auto">
            <a:xfrm>
              <a:off x="662" y="1880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8" name="Line 429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Freeform 430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0" name="Line 43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432"/>
            <p:cNvSpPr>
              <a:spLocks noChangeArrowheads="1"/>
            </p:cNvSpPr>
            <p:nvPr/>
          </p:nvSpPr>
          <p:spPr bwMode="auto">
            <a:xfrm>
              <a:off x="821" y="191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2" name="Rectangle 433"/>
            <p:cNvSpPr>
              <a:spLocks noChangeArrowheads="1"/>
            </p:cNvSpPr>
            <p:nvPr/>
          </p:nvSpPr>
          <p:spPr bwMode="auto">
            <a:xfrm>
              <a:off x="1068" y="2440"/>
              <a:ext cx="3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</a:t>
              </a:r>
              <a:r>
                <a:rPr lang="es-ES" sz="1600" u="none" baseline="-25000"/>
                <a:t>min</a:t>
              </a:r>
            </a:p>
          </p:txBody>
        </p:sp>
        <p:grpSp>
          <p:nvGrpSpPr>
            <p:cNvPr id="26723" name="Group 439"/>
            <p:cNvGrpSpPr>
              <a:grpSpLocks/>
            </p:cNvGrpSpPr>
            <p:nvPr/>
          </p:nvGrpSpPr>
          <p:grpSpPr bwMode="auto">
            <a:xfrm>
              <a:off x="627" y="1738"/>
              <a:ext cx="960" cy="667"/>
              <a:chOff x="2545" y="2586"/>
              <a:chExt cx="960" cy="667"/>
            </a:xfrm>
          </p:grpSpPr>
          <p:sp>
            <p:nvSpPr>
              <p:cNvPr id="26724" name="Freeform 440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6626" name="Object 2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3" imgW="276117" imgH="247685" progId="MSPhotoEd.3">
                      <p:embed/>
                    </p:oleObj>
                  </mc:Choice>
                  <mc:Fallback>
                    <p:oleObj name="Fotografía de Photo Editor" r:id="rId3" imgW="276117" imgH="247685" progId="MSPhotoEd.3">
                      <p:embed/>
                      <p:pic>
                        <p:nvPicPr>
                          <p:cNvPr id="26626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725" name="Line 442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548"/>
          <p:cNvGrpSpPr>
            <a:grpSpLocks/>
          </p:cNvGrpSpPr>
          <p:nvPr/>
        </p:nvGrpSpPr>
        <p:grpSpPr bwMode="auto">
          <a:xfrm>
            <a:off x="6586541" y="2012950"/>
            <a:ext cx="1182688" cy="2770188"/>
            <a:chOff x="4824" y="1016"/>
            <a:chExt cx="745" cy="1745"/>
          </a:xfrm>
        </p:grpSpPr>
        <p:sp>
          <p:nvSpPr>
            <p:cNvPr id="26681" name="Rectangle 543"/>
            <p:cNvSpPr>
              <a:spLocks noChangeArrowheads="1"/>
            </p:cNvSpPr>
            <p:nvPr/>
          </p:nvSpPr>
          <p:spPr bwMode="auto">
            <a:xfrm>
              <a:off x="4824" y="1016"/>
              <a:ext cx="74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Extracted</a:t>
              </a: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features: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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 baseline="-25000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 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F = DFT(Q)</a:t>
              </a:r>
            </a:p>
          </p:txBody>
        </p:sp>
        <p:sp>
          <p:nvSpPr>
            <p:cNvPr id="26682" name="Line 547"/>
            <p:cNvSpPr>
              <a:spLocks noChangeShapeType="1"/>
            </p:cNvSpPr>
            <p:nvPr/>
          </p:nvSpPr>
          <p:spPr bwMode="auto">
            <a:xfrm>
              <a:off x="5120" y="1572"/>
              <a:ext cx="144" cy="0"/>
            </a:xfrm>
            <a:prstGeom prst="lin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633" name="Text Box 549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DB33EF-7AA8-C346-A9A1-CF312359EE03}" type="slidenum">
              <a:rPr sz="1400" b="1" u="none" noProof="1">
                <a:solidFill>
                  <a:srgbClr val="99CCFF"/>
                </a:solidFill>
              </a:rPr>
              <a:pPr/>
              <a:t>21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5" name="Group 557"/>
          <p:cNvGrpSpPr>
            <a:grpSpLocks/>
          </p:cNvGrpSpPr>
          <p:nvPr/>
        </p:nvGrpSpPr>
        <p:grpSpPr bwMode="auto">
          <a:xfrm>
            <a:off x="3055938" y="1905000"/>
            <a:ext cx="2614612" cy="3390900"/>
            <a:chOff x="1925" y="1200"/>
            <a:chExt cx="1647" cy="2136"/>
          </a:xfrm>
        </p:grpSpPr>
        <p:grpSp>
          <p:nvGrpSpPr>
            <p:cNvPr id="26637" name="Group 546"/>
            <p:cNvGrpSpPr>
              <a:grpSpLocks/>
            </p:cNvGrpSpPr>
            <p:nvPr/>
          </p:nvGrpSpPr>
          <p:grpSpPr bwMode="auto">
            <a:xfrm>
              <a:off x="2156" y="1200"/>
              <a:ext cx="1416" cy="2136"/>
              <a:chOff x="3056" y="1200"/>
              <a:chExt cx="1416" cy="2136"/>
            </a:xfrm>
          </p:grpSpPr>
          <p:sp>
            <p:nvSpPr>
              <p:cNvPr id="26640" name="Rectangle 498"/>
              <p:cNvSpPr>
                <a:spLocks noChangeArrowheads="1"/>
              </p:cNvSpPr>
              <p:nvPr/>
            </p:nvSpPr>
            <p:spPr bwMode="auto">
              <a:xfrm>
                <a:off x="3056" y="1544"/>
                <a:ext cx="1416" cy="179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41" name="Rectangle 499"/>
              <p:cNvSpPr>
                <a:spLocks noChangeArrowheads="1"/>
              </p:cNvSpPr>
              <p:nvPr/>
            </p:nvSpPr>
            <p:spPr bwMode="auto">
              <a:xfrm>
                <a:off x="3355" y="1914"/>
                <a:ext cx="758" cy="108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2" name="Line 500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3" name="Freeform 501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4" name="Line 502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5" name="Line 503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6" name="Line 50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" name="Line 505"/>
              <p:cNvSpPr>
                <a:spLocks noChangeShapeType="1"/>
              </p:cNvSpPr>
              <p:nvPr/>
            </p:nvSpPr>
            <p:spPr bwMode="auto">
              <a:xfrm flipV="1">
                <a:off x="3569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" name="Line 506"/>
              <p:cNvSpPr>
                <a:spLocks noChangeShapeType="1"/>
              </p:cNvSpPr>
              <p:nvPr/>
            </p:nvSpPr>
            <p:spPr bwMode="auto">
              <a:xfrm>
                <a:off x="3569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Rectangle 507"/>
              <p:cNvSpPr>
                <a:spLocks noChangeArrowheads="1"/>
              </p:cNvSpPr>
              <p:nvPr/>
            </p:nvSpPr>
            <p:spPr bwMode="auto">
              <a:xfrm>
                <a:off x="3525" y="3017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0" name="Line 508"/>
              <p:cNvSpPr>
                <a:spLocks noChangeShapeType="1"/>
              </p:cNvSpPr>
              <p:nvPr/>
            </p:nvSpPr>
            <p:spPr bwMode="auto">
              <a:xfrm flipV="1">
                <a:off x="3816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09"/>
              <p:cNvSpPr>
                <a:spLocks noChangeShapeType="1"/>
              </p:cNvSpPr>
              <p:nvPr/>
            </p:nvSpPr>
            <p:spPr bwMode="auto">
              <a:xfrm>
                <a:off x="3816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2" name="Rectangle 510"/>
              <p:cNvSpPr>
                <a:spLocks noChangeArrowheads="1"/>
              </p:cNvSpPr>
              <p:nvPr/>
            </p:nvSpPr>
            <p:spPr bwMode="auto">
              <a:xfrm>
                <a:off x="3772" y="3017"/>
                <a:ext cx="10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3" name="Line 511"/>
              <p:cNvSpPr>
                <a:spLocks noChangeShapeType="1"/>
              </p:cNvSpPr>
              <p:nvPr/>
            </p:nvSpPr>
            <p:spPr bwMode="auto">
              <a:xfrm flipV="1">
                <a:off x="4062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4" name="Line 512"/>
              <p:cNvSpPr>
                <a:spLocks noChangeShapeType="1"/>
              </p:cNvSpPr>
              <p:nvPr/>
            </p:nvSpPr>
            <p:spPr bwMode="auto">
              <a:xfrm>
                <a:off x="4062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Rectangle 513"/>
              <p:cNvSpPr>
                <a:spLocks noChangeArrowheads="1"/>
              </p:cNvSpPr>
              <p:nvPr/>
            </p:nvSpPr>
            <p:spPr bwMode="auto">
              <a:xfrm>
                <a:off x="4018" y="3017"/>
                <a:ext cx="10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30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6" name="Line 514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515"/>
              <p:cNvSpPr>
                <a:spLocks noChangeShapeType="1"/>
              </p:cNvSpPr>
              <p:nvPr/>
            </p:nvSpPr>
            <p:spPr bwMode="auto">
              <a:xfrm flipH="1">
                <a:off x="4100" y="300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" name="Rectangle 516"/>
              <p:cNvSpPr>
                <a:spLocks noChangeArrowheads="1"/>
              </p:cNvSpPr>
              <p:nvPr/>
            </p:nvSpPr>
            <p:spPr bwMode="auto">
              <a:xfrm>
                <a:off x="3285" y="295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9" name="Line 517"/>
              <p:cNvSpPr>
                <a:spLocks noChangeShapeType="1"/>
              </p:cNvSpPr>
              <p:nvPr/>
            </p:nvSpPr>
            <p:spPr bwMode="auto">
              <a:xfrm>
                <a:off x="3355" y="278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518"/>
              <p:cNvSpPr>
                <a:spLocks noChangeShapeType="1"/>
              </p:cNvSpPr>
              <p:nvPr/>
            </p:nvSpPr>
            <p:spPr bwMode="auto">
              <a:xfrm flipH="1">
                <a:off x="4100" y="278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Rectangle 519"/>
              <p:cNvSpPr>
                <a:spLocks noChangeArrowheads="1"/>
              </p:cNvSpPr>
              <p:nvPr/>
            </p:nvSpPr>
            <p:spPr bwMode="auto">
              <a:xfrm>
                <a:off x="3241" y="2743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2" name="Line 520"/>
              <p:cNvSpPr>
                <a:spLocks noChangeShapeType="1"/>
              </p:cNvSpPr>
              <p:nvPr/>
            </p:nvSpPr>
            <p:spPr bwMode="auto">
              <a:xfrm>
                <a:off x="3355" y="2573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3" name="Line 521"/>
              <p:cNvSpPr>
                <a:spLocks noChangeShapeType="1"/>
              </p:cNvSpPr>
              <p:nvPr/>
            </p:nvSpPr>
            <p:spPr bwMode="auto">
              <a:xfrm flipH="1">
                <a:off x="4100" y="2573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Rectangle 522"/>
              <p:cNvSpPr>
                <a:spLocks noChangeArrowheads="1"/>
              </p:cNvSpPr>
              <p:nvPr/>
            </p:nvSpPr>
            <p:spPr bwMode="auto">
              <a:xfrm>
                <a:off x="3196" y="2529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5" name="Line 523"/>
              <p:cNvSpPr>
                <a:spLocks noChangeShapeType="1"/>
              </p:cNvSpPr>
              <p:nvPr/>
            </p:nvSpPr>
            <p:spPr bwMode="auto">
              <a:xfrm>
                <a:off x="3355" y="23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6" name="Line 524"/>
              <p:cNvSpPr>
                <a:spLocks noChangeShapeType="1"/>
              </p:cNvSpPr>
              <p:nvPr/>
            </p:nvSpPr>
            <p:spPr bwMode="auto">
              <a:xfrm flipH="1">
                <a:off x="4100" y="23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Rectangle 525"/>
              <p:cNvSpPr>
                <a:spLocks noChangeArrowheads="1"/>
              </p:cNvSpPr>
              <p:nvPr/>
            </p:nvSpPr>
            <p:spPr bwMode="auto">
              <a:xfrm>
                <a:off x="3196" y="2316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8" name="Line 526"/>
              <p:cNvSpPr>
                <a:spLocks noChangeShapeType="1"/>
              </p:cNvSpPr>
              <p:nvPr/>
            </p:nvSpPr>
            <p:spPr bwMode="auto">
              <a:xfrm>
                <a:off x="3355" y="2145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9" name="Line 527"/>
              <p:cNvSpPr>
                <a:spLocks noChangeShapeType="1"/>
              </p:cNvSpPr>
              <p:nvPr/>
            </p:nvSpPr>
            <p:spPr bwMode="auto">
              <a:xfrm flipH="1">
                <a:off x="4100" y="2145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Rectangle 528"/>
              <p:cNvSpPr>
                <a:spLocks noChangeArrowheads="1"/>
              </p:cNvSpPr>
              <p:nvPr/>
            </p:nvSpPr>
            <p:spPr bwMode="auto">
              <a:xfrm>
                <a:off x="3196" y="2101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1" name="Line 529"/>
              <p:cNvSpPr>
                <a:spLocks noChangeShapeType="1"/>
              </p:cNvSpPr>
              <p:nvPr/>
            </p:nvSpPr>
            <p:spPr bwMode="auto">
              <a:xfrm>
                <a:off x="3355" y="19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2" name="Line 530"/>
              <p:cNvSpPr>
                <a:spLocks noChangeShapeType="1"/>
              </p:cNvSpPr>
              <p:nvPr/>
            </p:nvSpPr>
            <p:spPr bwMode="auto">
              <a:xfrm flipH="1">
                <a:off x="4100" y="193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Rectangle 531"/>
              <p:cNvSpPr>
                <a:spLocks noChangeArrowheads="1"/>
              </p:cNvSpPr>
              <p:nvPr/>
            </p:nvSpPr>
            <p:spPr bwMode="auto">
              <a:xfrm>
                <a:off x="3196" y="1888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4" name="Line 532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Freeform 533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6" name="Line 53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Rectangle 535"/>
              <p:cNvSpPr>
                <a:spLocks noChangeArrowheads="1"/>
              </p:cNvSpPr>
              <p:nvPr/>
            </p:nvSpPr>
            <p:spPr bwMode="auto">
              <a:xfrm>
                <a:off x="3355" y="1920"/>
                <a:ext cx="758" cy="10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8" name="Freeform 536"/>
              <p:cNvSpPr>
                <a:spLocks/>
              </p:cNvSpPr>
              <p:nvPr/>
            </p:nvSpPr>
            <p:spPr bwMode="auto">
              <a:xfrm rot="-126440">
                <a:off x="3363" y="2846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9" name="Rectangle 541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>
                  <a:solidFill>
                    <a:srgbClr val="FFFF00"/>
                  </a:solidFill>
                </a:endParaRPr>
              </a:p>
            </p:txBody>
          </p:sp>
          <p:sp>
            <p:nvSpPr>
              <p:cNvPr id="26680" name="Rectangle 54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/>
              </a:p>
            </p:txBody>
          </p:sp>
        </p:grpSp>
        <p:sp>
          <p:nvSpPr>
            <p:cNvPr id="26638" name="AutoShape 554"/>
            <p:cNvSpPr>
              <a:spLocks noChangeArrowheads="1"/>
            </p:cNvSpPr>
            <p:nvPr/>
          </p:nvSpPr>
          <p:spPr bwMode="auto">
            <a:xfrm>
              <a:off x="1925" y="2361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6639" name="Text Box 555"/>
            <p:cNvSpPr txBox="1">
              <a:spLocks noChangeArrowheads="1"/>
            </p:cNvSpPr>
            <p:nvPr/>
          </p:nvSpPr>
          <p:spPr bwMode="auto">
            <a:xfrm>
              <a:off x="3299" y="1551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</p:grpSp>
      <p:sp>
        <p:nvSpPr>
          <p:cNvPr id="26636" name="Text Box 556"/>
          <p:cNvSpPr txBox="1">
            <a:spLocks noChangeArrowheads="1"/>
          </p:cNvSpPr>
          <p:nvPr/>
        </p:nvSpPr>
        <p:spPr bwMode="auto">
          <a:xfrm>
            <a:off x="2536825" y="2490788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i="1" u="none">
                <a:latin typeface="CG Times" charset="0"/>
              </a:rPr>
              <a:t>P</a:t>
            </a:r>
            <a:endParaRPr lang="es-ES" i="1" u="none" baseline="-25000">
              <a:latin typeface="CG Times" charset="0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0D958E6-4725-200A-1CB1-643B7D9DE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>
            <a:normAutofit fontScale="90000"/>
          </a:bodyPr>
          <a:lstStyle/>
          <a:p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[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Crossing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line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profiles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]</a:t>
            </a:r>
            <a:endParaRPr sz="3600" b="1" noProof="1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DAD64BDE-F54A-8E29-E4FC-8E20AE6B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57150"/>
            <a:ext cx="2250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accent6"/>
                </a:solidFill>
                <a:latin typeface="Trebuchet MS" panose="020B0703020202090204" pitchFamily="34" charset="0"/>
              </a:rPr>
              <a:t>Proposed</a:t>
            </a:r>
            <a:r>
              <a:rPr lang="es-ES_tradnl" b="1" u="none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es-ES_tradnl" b="1" u="none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approach</a:t>
            </a:r>
            <a:endParaRPr lang="es-ES" b="1" u="none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		‘regular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the region is 	 structure’     ‘defect’</a:t>
              </a: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Regular structure 	     </a:t>
              </a:r>
              <a:r>
                <a:rPr lang="es-CL" sz="1200" i="1" u="none">
                  <a:latin typeface="Times New Roman" charset="0"/>
                </a:rPr>
                <a:t>TN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FP</a:t>
              </a:r>
              <a:endParaRPr lang="es-CL" sz="1200" i="1" u="none" baseline="-2500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defect 		     </a:t>
              </a:r>
              <a:r>
                <a:rPr lang="es-CL" sz="1200" i="1" u="none">
                  <a:latin typeface="Times New Roman" charset="0"/>
                </a:rPr>
                <a:t>FN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TP</a:t>
              </a:r>
              <a:r>
                <a:rPr lang="es-CL" sz="1200" u="none">
                  <a:latin typeface="Arial" charset="0"/>
                </a:rPr>
                <a:t>	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‘regular</a:t>
              </a:r>
            </a:p>
            <a:p>
              <a:pPr algn="ctr"/>
              <a:r>
                <a:rPr lang="es-CL" sz="1200" u="none">
                  <a:latin typeface="Arial" charset="0"/>
                </a:rPr>
                <a:t>structure’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286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2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58838" y="1338263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>
                <a:latin typeface="Arial" charset="0"/>
              </a:rPr>
              <a:t>Ideal:</a:t>
            </a:r>
          </a:p>
          <a:p>
            <a:r>
              <a:rPr lang="es-ES" u="none">
                <a:latin typeface="Arial" charset="0"/>
              </a:rPr>
              <a:t>    FN	= 0 </a:t>
            </a:r>
          </a:p>
          <a:p>
            <a:r>
              <a:rPr lang="es-ES" u="none">
                <a:latin typeface="Arial" charset="0"/>
              </a:rPr>
              <a:t>    FP 	= 0</a:t>
            </a:r>
          </a:p>
          <a:p>
            <a:r>
              <a:rPr lang="es-ES" u="none">
                <a:latin typeface="Arial" charset="0"/>
              </a:rPr>
              <a:t>    Sn	= 100%</a:t>
            </a:r>
          </a:p>
          <a:p>
            <a:r>
              <a:rPr lang="es-ES" u="none">
                <a:latin typeface="Arial" charset="0"/>
              </a:rPr>
              <a:t> 1-Sp	= 0%</a:t>
            </a:r>
          </a:p>
          <a:p>
            <a:r>
              <a:rPr lang="es-ES" u="none">
                <a:latin typeface="Arial" charset="0"/>
              </a:rPr>
              <a:t>    Az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22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  <a:sym typeface="Symbol" charset="0"/>
                </a:rPr>
                <a:t>		‘no-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  <a:sym typeface="Symbol" charset="0"/>
                </a:rPr>
                <a:t>the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region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is</a:t>
              </a:r>
              <a:r>
                <a:rPr lang="es-CL" sz="1200" u="none" dirty="0">
                  <a:latin typeface="Arial" charset="0"/>
                  <a:sym typeface="Symbol" charset="0"/>
                </a:rPr>
                <a:t> 	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        ‘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</a:t>
              </a: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</a:rPr>
                <a:t>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     </a:t>
              </a:r>
              <a:r>
                <a:rPr lang="es-CL" sz="1200" i="1" u="none" dirty="0">
                  <a:latin typeface="Times New Roman" charset="0"/>
                </a:rPr>
                <a:t>TN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FP</a:t>
              </a:r>
              <a:endParaRPr lang="es-CL" sz="1200" i="1" u="none" baseline="-25000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	     </a:t>
              </a:r>
              <a:r>
                <a:rPr lang="es-CL" sz="1200" i="1" u="none" dirty="0">
                  <a:latin typeface="Times New Roman" charset="0"/>
                </a:rPr>
                <a:t>FN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TP</a:t>
              </a:r>
              <a:r>
                <a:rPr lang="es-CL" sz="1200" u="none" dirty="0">
                  <a:latin typeface="Arial" charset="0"/>
                </a:rPr>
                <a:t>	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 dirty="0" err="1">
                  <a:latin typeface="Arial" charset="0"/>
                </a:rPr>
                <a:t>class</a:t>
              </a:r>
              <a:r>
                <a:rPr lang="es-CL" sz="1200" u="none" dirty="0">
                  <a:latin typeface="Arial" charset="0"/>
                </a:rPr>
                <a:t> </a:t>
              </a:r>
            </a:p>
            <a:p>
              <a:pPr algn="ctr"/>
              <a:r>
                <a:rPr lang="es-CL" sz="1200" u="none" dirty="0">
                  <a:latin typeface="Arial" charset="0"/>
                </a:rPr>
                <a:t>‘no-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’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286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2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922337" y="1317625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 dirty="0">
                <a:latin typeface="Arial" charset="0"/>
              </a:rPr>
              <a:t>Ideal:</a:t>
            </a:r>
          </a:p>
          <a:p>
            <a:r>
              <a:rPr lang="es-ES" u="none" dirty="0">
                <a:latin typeface="Arial" charset="0"/>
              </a:rPr>
              <a:t>    FN	= 0 </a:t>
            </a:r>
          </a:p>
          <a:p>
            <a:r>
              <a:rPr lang="es-ES" u="none" dirty="0">
                <a:latin typeface="Arial" charset="0"/>
              </a:rPr>
              <a:t>    FP 	= 0</a:t>
            </a:r>
          </a:p>
          <a:p>
            <a:r>
              <a:rPr lang="es-ES" u="none" dirty="0">
                <a:latin typeface="Arial" charset="0"/>
              </a:rPr>
              <a:t>    Sn	= 100%</a:t>
            </a:r>
          </a:p>
          <a:p>
            <a:r>
              <a:rPr lang="es-ES" u="none" dirty="0">
                <a:latin typeface="Arial" charset="0"/>
              </a:rPr>
              <a:t> 1-Sp	= 0%</a:t>
            </a:r>
          </a:p>
          <a:p>
            <a:r>
              <a:rPr lang="es-ES" u="none" dirty="0">
                <a:latin typeface="Arial" charset="0"/>
              </a:rPr>
              <a:t>    </a:t>
            </a:r>
            <a:r>
              <a:rPr lang="es-ES" u="none" dirty="0" err="1">
                <a:latin typeface="Arial" charset="0"/>
              </a:rPr>
              <a:t>Az</a:t>
            </a:r>
            <a:r>
              <a:rPr lang="es-ES" u="none" dirty="0">
                <a:latin typeface="Arial" charset="0"/>
              </a:rPr>
              <a:t>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23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041400" y="1511300"/>
            <a:ext cx="7645400" cy="3594100"/>
          </a:xfrm>
          <a:prstGeom prst="rect">
            <a:avLst/>
          </a:prstGeom>
          <a:gradFill rotWithShape="0">
            <a:gsLst>
              <a:gs pos="0">
                <a:srgbClr val="89D0FF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42875" y="-100013"/>
            <a:ext cx="497363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1782763" y="5545138"/>
            <a:ext cx="476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ROC and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CLP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i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ES_tradnl" b="1" u="none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101725" y="1463675"/>
          <a:ext cx="726757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7476744" imgH="3704844" progId="Word.Picture.8">
                  <p:embed/>
                </p:oleObj>
              </mc:Choice>
              <mc:Fallback>
                <p:oleObj name="Picture" r:id="rId3" imgW="7476744" imgH="3704844" progId="Word.Picture.8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463675"/>
                        <a:ext cx="7267575" cy="360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3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AD8C50B9-9C6E-9A4B-9C4E-FBA14F318118}" type="slidenum">
              <a:rPr sz="1400" b="1" u="none" noProof="1">
                <a:solidFill>
                  <a:srgbClr val="99CCFF"/>
                </a:solidFill>
              </a:rPr>
              <a:pPr/>
              <a:t>24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7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6320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277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2449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43068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8142A4C-4AA3-B847-B49A-DEF22F2B8C32}" type="slidenum">
              <a:rPr sz="1400" b="1" u="none" noProof="1">
                <a:solidFill>
                  <a:srgbClr val="99CCFF"/>
                </a:solidFill>
              </a:rPr>
              <a:pPr/>
              <a:t>25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38363" y="2197100"/>
            <a:ext cx="5097462" cy="3906838"/>
            <a:chOff x="1347" y="1384"/>
            <a:chExt cx="3211" cy="2461"/>
          </a:xfrm>
        </p:grpSpPr>
        <p:sp>
          <p:nvSpPr>
            <p:cNvPr id="32781" name="AutoShape 12"/>
            <p:cNvSpPr>
              <a:spLocks noChangeArrowheads="1"/>
            </p:cNvSpPr>
            <p:nvPr/>
          </p:nvSpPr>
          <p:spPr bwMode="auto">
            <a:xfrm>
              <a:off x="1347" y="1384"/>
              <a:ext cx="3211" cy="1348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82" name="Rectangle 13"/>
            <p:cNvSpPr>
              <a:spLocks noChangeArrowheads="1"/>
            </p:cNvSpPr>
            <p:nvPr/>
          </p:nvSpPr>
          <p:spPr bwMode="auto">
            <a:xfrm>
              <a:off x="1555" y="3480"/>
              <a:ext cx="29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 b="1" u="none">
                  <a:solidFill>
                    <a:srgbClr val="99CCFF"/>
                  </a:solidFill>
                </a:rPr>
                <a:t>Top six are based on CLP</a:t>
              </a:r>
              <a:endParaRPr lang="es-ES" sz="3200" b="1" u="none">
                <a:solidFill>
                  <a:srgbClr val="99CCFF"/>
                </a:solidFill>
              </a:endParaRPr>
            </a:p>
          </p:txBody>
        </p:sp>
      </p:grp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268913" y="1665288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327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665288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47F77BFE-1B04-D741-9FB0-1A0A789F128F}" type="slidenum">
              <a:rPr sz="1400" b="1" u="none" noProof="1">
                <a:solidFill>
                  <a:srgbClr val="99CCFF"/>
                </a:solidFill>
              </a:rPr>
              <a:pPr/>
              <a:t>26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9175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Text Box 17"/>
          <p:cNvSpPr txBox="1">
            <a:spLocks noChangeArrowheads="1"/>
          </p:cNvSpPr>
          <p:nvPr/>
        </p:nvSpPr>
        <p:spPr bwMode="auto">
          <a:xfrm>
            <a:off x="25304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4828" name="Text Box 18"/>
          <p:cNvSpPr txBox="1">
            <a:spLocks noChangeArrowheads="1"/>
          </p:cNvSpPr>
          <p:nvPr/>
        </p:nvSpPr>
        <p:spPr bwMode="auto">
          <a:xfrm>
            <a:off x="25923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554413" y="1662113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348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3" y="1662113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024438" y="1662113"/>
          <a:ext cx="1797050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7" imgW="1257476" imgH="2600000" progId="MSPhotoEd.3">
                  <p:embed/>
                </p:oleObj>
              </mc:Choice>
              <mc:Fallback>
                <p:oleObj name="Fotografía de Photo Editor" r:id="rId7" imgW="1257476" imgH="2600000" progId="MSPhotoEd.3">
                  <p:embed/>
                  <p:pic>
                    <p:nvPicPr>
                      <p:cNvPr id="34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662113"/>
                        <a:ext cx="1797050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21"/>
          <p:cNvSpPr>
            <a:spLocks noChangeArrowheads="1"/>
          </p:cNvSpPr>
          <p:nvPr/>
        </p:nvSpPr>
        <p:spPr bwMode="auto">
          <a:xfrm>
            <a:off x="5087938" y="1166813"/>
            <a:ext cx="12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at S</a:t>
            </a:r>
            <a:r>
              <a:rPr lang="es-ES_tradnl" b="1" u="none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 = 95%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0" name="AutoShape 22"/>
          <p:cNvSpPr>
            <a:spLocks/>
          </p:cNvSpPr>
          <p:nvPr/>
        </p:nvSpPr>
        <p:spPr bwMode="auto">
          <a:xfrm>
            <a:off x="6351588" y="3381375"/>
            <a:ext cx="190500" cy="1147763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1" name="AutoShape 23"/>
          <p:cNvSpPr>
            <a:spLocks/>
          </p:cNvSpPr>
          <p:nvPr/>
        </p:nvSpPr>
        <p:spPr bwMode="auto">
          <a:xfrm flipH="1">
            <a:off x="1073150" y="2127250"/>
            <a:ext cx="349250" cy="2309813"/>
          </a:xfrm>
          <a:prstGeom prst="rightBrace">
            <a:avLst>
              <a:gd name="adj1" fmla="val 5511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2" name="Rectangle 24"/>
          <p:cNvSpPr>
            <a:spLocks noChangeArrowheads="1"/>
          </p:cNvSpPr>
          <p:nvPr/>
        </p:nvSpPr>
        <p:spPr bwMode="auto">
          <a:xfrm>
            <a:off x="42863" y="3052763"/>
            <a:ext cx="5277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CLP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3" name="Rectangle 25"/>
          <p:cNvSpPr>
            <a:spLocks noChangeArrowheads="1"/>
          </p:cNvSpPr>
          <p:nvPr/>
        </p:nvSpPr>
        <p:spPr bwMode="auto">
          <a:xfrm>
            <a:off x="6767513" y="3763963"/>
            <a:ext cx="11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 work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4" name="AutoShape 26"/>
          <p:cNvSpPr>
            <a:spLocks/>
          </p:cNvSpPr>
          <p:nvPr/>
        </p:nvSpPr>
        <p:spPr bwMode="auto">
          <a:xfrm>
            <a:off x="6343650" y="2182813"/>
            <a:ext cx="190500" cy="1147762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5" name="Rectangle 27"/>
          <p:cNvSpPr>
            <a:spLocks noChangeArrowheads="1"/>
          </p:cNvSpPr>
          <p:nvPr/>
        </p:nvSpPr>
        <p:spPr bwMode="auto">
          <a:xfrm>
            <a:off x="6759575" y="2565400"/>
            <a:ext cx="1087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6" name="AutoShape 28"/>
          <p:cNvSpPr>
            <a:spLocks/>
          </p:cNvSpPr>
          <p:nvPr/>
        </p:nvSpPr>
        <p:spPr bwMode="auto">
          <a:xfrm>
            <a:off x="6375400" y="4619625"/>
            <a:ext cx="131763" cy="581025"/>
          </a:xfrm>
          <a:prstGeom prst="rightBrace">
            <a:avLst>
              <a:gd name="adj1" fmla="val 36747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7" name="Rectangle 29"/>
          <p:cNvSpPr>
            <a:spLocks noChangeArrowheads="1"/>
          </p:cNvSpPr>
          <p:nvPr/>
        </p:nvSpPr>
        <p:spPr bwMode="auto">
          <a:xfrm>
            <a:off x="6734175" y="4681538"/>
            <a:ext cx="1717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texture features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2" descr="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235075"/>
            <a:ext cx="6350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-104775" y="-100013"/>
            <a:ext cx="3446463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Classification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387600" y="5295900"/>
            <a:ext cx="54483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rot="5400000" flipH="1">
            <a:off x="962025" y="3686175"/>
            <a:ext cx="4343400" cy="6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0" y="1122363"/>
            <a:ext cx="3263900" cy="52863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CL" sz="2800" u="none">
                <a:latin typeface="Arial" charset="0"/>
              </a:rPr>
              <a:t>Threshold classifier</a:t>
            </a:r>
            <a:endParaRPr lang="es-ES" sz="2800" u="none">
              <a:latin typeface="Arial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608513" y="2171700"/>
          <a:ext cx="1476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4" imgW="1476190" imgH="380852" progId="MSPhotoEd.3">
                  <p:embed/>
                </p:oleObj>
              </mc:Choice>
              <mc:Fallback>
                <p:oleObj name="Fotografía de Photo Editor" r:id="rId4" imgW="1476190" imgH="380852" progId="MSPhotoEd.3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171700"/>
                        <a:ext cx="14763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616450" y="5397500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6" imgW="2476190" imgH="304923" progId="MSPhotoEd.3">
                  <p:embed/>
                </p:oleObj>
              </mc:Choice>
              <mc:Fallback>
                <p:oleObj name="Fotografía de Photo Editor" r:id="rId6" imgW="2476190" imgH="304923" progId="MSPhotoEd.3">
                  <p:embed/>
                  <p:pic>
                    <p:nvPicPr>
                      <p:cNvPr id="36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5397500"/>
                        <a:ext cx="2476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149600" y="21844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149600" y="44831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3149600" y="33655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 rot="-5400000">
            <a:off x="5143500" y="3987800"/>
            <a:ext cx="304800" cy="2298700"/>
            <a:chOff x="2080" y="1472"/>
            <a:chExt cx="192" cy="1448"/>
          </a:xfrm>
        </p:grpSpPr>
        <p:sp>
          <p:nvSpPr>
            <p:cNvPr id="36883" name="Line 17"/>
            <p:cNvSpPr>
              <a:spLocks noChangeShapeType="1"/>
            </p:cNvSpPr>
            <p:nvPr/>
          </p:nvSpPr>
          <p:spPr bwMode="auto">
            <a:xfrm>
              <a:off x="2080" y="1472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>
              <a:off x="2080" y="2920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9"/>
            <p:cNvSpPr>
              <a:spLocks noChangeShapeType="1"/>
            </p:cNvSpPr>
            <p:nvPr/>
          </p:nvSpPr>
          <p:spPr bwMode="auto">
            <a:xfrm>
              <a:off x="2080" y="2216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6660" name="Text Box 20"/>
          <p:cNvSpPr txBox="1">
            <a:spLocks noChangeArrowheads="1"/>
          </p:cNvSpPr>
          <p:nvPr/>
        </p:nvSpPr>
        <p:spPr bwMode="auto">
          <a:xfrm>
            <a:off x="6143625" y="2671763"/>
            <a:ext cx="218757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/>
              <a:t>     Sn 	= 95%</a:t>
            </a:r>
          </a:p>
          <a:p>
            <a:r>
              <a:rPr lang="es-ES" u="none"/>
              <a:t>   1-Sp  = 1%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78FB75-3983-AE4B-BE1D-529B555BEEDF}" type="slidenum">
              <a:rPr sz="1400" b="1" u="none" noProof="1">
                <a:solidFill>
                  <a:srgbClr val="99CCFF"/>
                </a:solidFill>
              </a:rPr>
              <a:pPr/>
              <a:t>27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6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0300" y="3225800"/>
            <a:ext cx="408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rebuchet MS"/>
                <a:cs typeface="Trebuchet MS"/>
              </a:rPr>
              <a:t>Intensity Features</a:t>
            </a:r>
          </a:p>
        </p:txBody>
      </p:sp>
    </p:spTree>
    <p:extLst>
      <p:ext uri="{BB962C8B-B14F-4D97-AF65-F5344CB8AC3E}">
        <p14:creationId xmlns:p14="http://schemas.microsoft.com/office/powerpoint/2010/main" val="37209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7944" y="1229596"/>
            <a:ext cx="348826" cy="36458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13825"/>
              </p:ext>
            </p:extLst>
          </p:nvPr>
        </p:nvGraphicFramePr>
        <p:xfrm>
          <a:off x="3150179" y="702517"/>
          <a:ext cx="532312" cy="48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0179" y="702517"/>
                        <a:ext cx="532312" cy="486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16371" y="4402008"/>
            <a:ext cx="1926105" cy="1151866"/>
            <a:chOff x="216371" y="4812504"/>
            <a:chExt cx="1926105" cy="1151866"/>
          </a:xfrm>
        </p:grpSpPr>
        <p:sp>
          <p:nvSpPr>
            <p:cNvPr id="14" name="TextBox 13"/>
            <p:cNvSpPr txBox="1"/>
            <p:nvPr/>
          </p:nvSpPr>
          <p:spPr>
            <a:xfrm>
              <a:off x="262751" y="4812504"/>
              <a:ext cx="99979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Average</a:t>
              </a:r>
            </a:p>
          </p:txBody>
        </p:sp>
        <p:pic>
          <p:nvPicPr>
            <p:cNvPr id="2" name="Picture 1" descr="Screen Shot 2014-10-04 at 5.25.03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71" y="5193928"/>
              <a:ext cx="1926105" cy="7704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  <a:endParaRPr lang="en-US" i="1" dirty="0">
              <a:latin typeface="LM Roman 10 Regular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103060" y="4413300"/>
            <a:ext cx="2033394" cy="1123048"/>
            <a:chOff x="3103060" y="4823796"/>
            <a:chExt cx="2033394" cy="1123048"/>
          </a:xfrm>
        </p:grpSpPr>
        <p:sp>
          <p:nvSpPr>
            <p:cNvPr id="20" name="TextBox 19"/>
            <p:cNvSpPr txBox="1"/>
            <p:nvPr/>
          </p:nvSpPr>
          <p:spPr>
            <a:xfrm>
              <a:off x="3250360" y="4823796"/>
              <a:ext cx="165942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Mean gradient</a:t>
              </a:r>
            </a:p>
          </p:txBody>
        </p:sp>
        <p:pic>
          <p:nvPicPr>
            <p:cNvPr id="12" name="Picture 11" descr="Screen Shot 2014-10-04 at 5.27.57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060" y="5155321"/>
              <a:ext cx="2033394" cy="79152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938173" y="4424596"/>
            <a:ext cx="2086070" cy="1099142"/>
            <a:chOff x="5938173" y="4835092"/>
            <a:chExt cx="2086070" cy="1099142"/>
          </a:xfrm>
        </p:grpSpPr>
        <p:sp>
          <p:nvSpPr>
            <p:cNvPr id="21" name="TextBox 20"/>
            <p:cNvSpPr txBox="1"/>
            <p:nvPr/>
          </p:nvSpPr>
          <p:spPr>
            <a:xfrm>
              <a:off x="5942927" y="4835092"/>
              <a:ext cx="201850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Mean 2</a:t>
              </a:r>
              <a:r>
                <a:rPr lang="en-US" baseline="30000" dirty="0">
                  <a:latin typeface="Trebuchet MS"/>
                  <a:cs typeface="Trebuchet MS"/>
                </a:rPr>
                <a:t>nd</a:t>
              </a:r>
              <a:r>
                <a:rPr lang="en-US" dirty="0">
                  <a:latin typeface="Trebuchet MS"/>
                  <a:cs typeface="Trebuchet MS"/>
                </a:rPr>
                <a:t> gradient</a:t>
              </a:r>
            </a:p>
          </p:txBody>
        </p:sp>
        <p:pic>
          <p:nvPicPr>
            <p:cNvPr id="22" name="Picture 21" descr="Screen Shot 2014-10-04 at 5.29.10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173" y="5142235"/>
              <a:ext cx="2086070" cy="79199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25348" y="5683244"/>
            <a:ext cx="270511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Standard deviation, etc.</a:t>
            </a:r>
          </a:p>
        </p:txBody>
      </p:sp>
    </p:spTree>
    <p:extLst>
      <p:ext uri="{BB962C8B-B14F-4D97-AF65-F5344CB8AC3E}">
        <p14:creationId xmlns:p14="http://schemas.microsoft.com/office/powerpoint/2010/main" val="8154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pic>
        <p:nvPicPr>
          <p:cNvPr id="30" name="Picture 29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1" y="786715"/>
            <a:ext cx="292100" cy="4699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464555" y="1231458"/>
            <a:ext cx="846727" cy="1013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500959" y="1429231"/>
            <a:ext cx="1131741" cy="1931960"/>
          </a:xfrm>
          <a:custGeom>
            <a:avLst/>
            <a:gdLst>
              <a:gd name="connsiteX0" fmla="*/ 437600 w 1131741"/>
              <a:gd name="connsiteY0" fmla="*/ 7469 h 1931960"/>
              <a:gd name="connsiteX1" fmla="*/ 719842 w 1131741"/>
              <a:gd name="connsiteY1" fmla="*/ 58780 h 1931960"/>
              <a:gd name="connsiteX2" fmla="*/ 963597 w 1131741"/>
              <a:gd name="connsiteY2" fmla="*/ 533404 h 1931960"/>
              <a:gd name="connsiteX3" fmla="*/ 1130376 w 1131741"/>
              <a:gd name="connsiteY3" fmla="*/ 1149133 h 1931960"/>
              <a:gd name="connsiteX4" fmla="*/ 1040572 w 1131741"/>
              <a:gd name="connsiteY4" fmla="*/ 1482653 h 1931960"/>
              <a:gd name="connsiteX5" fmla="*/ 1002084 w 1131741"/>
              <a:gd name="connsiteY5" fmla="*/ 1752034 h 1931960"/>
              <a:gd name="connsiteX6" fmla="*/ 796817 w 1131741"/>
              <a:gd name="connsiteY6" fmla="*/ 1918794 h 1931960"/>
              <a:gd name="connsiteX7" fmla="*/ 540234 w 1131741"/>
              <a:gd name="connsiteY7" fmla="*/ 1854656 h 1931960"/>
              <a:gd name="connsiteX8" fmla="*/ 181016 w 1131741"/>
              <a:gd name="connsiteY8" fmla="*/ 1328721 h 1931960"/>
              <a:gd name="connsiteX9" fmla="*/ 1408 w 1131741"/>
              <a:gd name="connsiteY9" fmla="*/ 469266 h 1931960"/>
              <a:gd name="connsiteX10" fmla="*/ 116871 w 1131741"/>
              <a:gd name="connsiteY10" fmla="*/ 58780 h 1931960"/>
              <a:gd name="connsiteX11" fmla="*/ 437600 w 1131741"/>
              <a:gd name="connsiteY11" fmla="*/ 7469 h 19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1741" h="1931960">
                <a:moveTo>
                  <a:pt x="437600" y="7469"/>
                </a:moveTo>
                <a:cubicBezTo>
                  <a:pt x="538095" y="7469"/>
                  <a:pt x="632176" y="-28876"/>
                  <a:pt x="719842" y="58780"/>
                </a:cubicBezTo>
                <a:cubicBezTo>
                  <a:pt x="807508" y="146436"/>
                  <a:pt x="895175" y="351679"/>
                  <a:pt x="963597" y="533404"/>
                </a:cubicBezTo>
                <a:cubicBezTo>
                  <a:pt x="1032019" y="715129"/>
                  <a:pt x="1117547" y="990925"/>
                  <a:pt x="1130376" y="1149133"/>
                </a:cubicBezTo>
                <a:cubicBezTo>
                  <a:pt x="1143205" y="1307341"/>
                  <a:pt x="1061954" y="1382170"/>
                  <a:pt x="1040572" y="1482653"/>
                </a:cubicBezTo>
                <a:cubicBezTo>
                  <a:pt x="1019190" y="1583136"/>
                  <a:pt x="1042710" y="1679344"/>
                  <a:pt x="1002084" y="1752034"/>
                </a:cubicBezTo>
                <a:cubicBezTo>
                  <a:pt x="961458" y="1824724"/>
                  <a:pt x="873792" y="1901690"/>
                  <a:pt x="796817" y="1918794"/>
                </a:cubicBezTo>
                <a:cubicBezTo>
                  <a:pt x="719842" y="1935898"/>
                  <a:pt x="642868" y="1953002"/>
                  <a:pt x="540234" y="1854656"/>
                </a:cubicBezTo>
                <a:cubicBezTo>
                  <a:pt x="437601" y="1756311"/>
                  <a:pt x="270820" y="1559619"/>
                  <a:pt x="181016" y="1328721"/>
                </a:cubicBezTo>
                <a:cubicBezTo>
                  <a:pt x="91212" y="1097823"/>
                  <a:pt x="12099" y="680923"/>
                  <a:pt x="1408" y="469266"/>
                </a:cubicBezTo>
                <a:cubicBezTo>
                  <a:pt x="-9283" y="257609"/>
                  <a:pt x="42034" y="142160"/>
                  <a:pt x="116871" y="58780"/>
                </a:cubicBezTo>
                <a:cubicBezTo>
                  <a:pt x="191708" y="-24600"/>
                  <a:pt x="337105" y="7469"/>
                  <a:pt x="437600" y="7469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89339" y="94773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pic>
        <p:nvPicPr>
          <p:cNvPr id="25" name="Picture 24" descr="Screen Shot 2014-10-04 at 6.03.49 PM.png">
            <a:extLst>
              <a:ext uri="{FF2B5EF4-FFF2-40B4-BE49-F238E27FC236}">
                <a16:creationId xmlns:a16="http://schemas.microsoft.com/office/drawing/2014/main" id="{BAAF765D-F060-7D4A-A39A-A3561ACF3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79" y="4248945"/>
            <a:ext cx="2103943" cy="2103943"/>
          </a:xfrm>
          <a:prstGeom prst="rect">
            <a:avLst/>
          </a:prstGeom>
        </p:spPr>
      </p:pic>
      <p:pic>
        <p:nvPicPr>
          <p:cNvPr id="26" name="Picture 25" descr="Screen Shot 2014-10-04 at 6.05.10 PM.png">
            <a:extLst>
              <a:ext uri="{FF2B5EF4-FFF2-40B4-BE49-F238E27FC236}">
                <a16:creationId xmlns:a16="http://schemas.microsoft.com/office/drawing/2014/main" id="{50684500-B986-B14F-B28D-E6CECA76D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76" y="4248945"/>
            <a:ext cx="2101149" cy="2094806"/>
          </a:xfrm>
          <a:prstGeom prst="rect">
            <a:avLst/>
          </a:prstGeom>
        </p:spPr>
      </p:pic>
      <p:pic>
        <p:nvPicPr>
          <p:cNvPr id="28" name="Picture 27" descr="Screen Shot 2014-10-04 at 3.36.38 PM.png">
            <a:extLst>
              <a:ext uri="{FF2B5EF4-FFF2-40B4-BE49-F238E27FC236}">
                <a16:creationId xmlns:a16="http://schemas.microsoft.com/office/drawing/2014/main" id="{5BAD5430-BC9D-BC49-B3F2-6C2346751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26" y="5936778"/>
            <a:ext cx="292100" cy="469900"/>
          </a:xfrm>
          <a:prstGeom prst="rect">
            <a:avLst/>
          </a:prstGeom>
        </p:spPr>
      </p:pic>
      <p:pic>
        <p:nvPicPr>
          <p:cNvPr id="32" name="Picture 31" descr="Screen Shot 2014-10-04 at 3.36.38 PM.png">
            <a:extLst>
              <a:ext uri="{FF2B5EF4-FFF2-40B4-BE49-F238E27FC236}">
                <a16:creationId xmlns:a16="http://schemas.microsoft.com/office/drawing/2014/main" id="{5483507E-BEE5-A04D-B75B-D37955880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2" y="5897188"/>
            <a:ext cx="2921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03F573-249A-8640-A5FE-CABF43710B8E}"/>
              </a:ext>
            </a:extLst>
          </p:cNvPr>
          <p:cNvSpPr txBox="1"/>
          <p:nvPr/>
        </p:nvSpPr>
        <p:spPr>
          <a:xfrm>
            <a:off x="6871448" y="610304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312ACC-8FE5-A64B-A846-701DE05C1FDD}"/>
              </a:ext>
            </a:extLst>
          </p:cNvPr>
          <p:cNvCxnSpPr>
            <a:stCxn id="8" idx="2"/>
            <a:endCxn id="26" idx="0"/>
          </p:cNvCxnSpPr>
          <p:nvPr/>
        </p:nvCxnSpPr>
        <p:spPr>
          <a:xfrm flipH="1">
            <a:off x="2574451" y="3443965"/>
            <a:ext cx="1453949" cy="8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84A8E9-AE92-584D-AEBE-F65305EE7D4E}"/>
              </a:ext>
            </a:extLst>
          </p:cNvPr>
          <p:cNvCxnSpPr>
            <a:stCxn id="8" idx="2"/>
            <a:endCxn id="25" idx="0"/>
          </p:cNvCxnSpPr>
          <p:nvPr/>
        </p:nvCxnSpPr>
        <p:spPr>
          <a:xfrm>
            <a:off x="4028400" y="3443965"/>
            <a:ext cx="1560951" cy="8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3304-03F0-5A41-A80F-E5E66998A1A8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</p:spTree>
    <p:extLst>
      <p:ext uri="{BB962C8B-B14F-4D97-AF65-F5344CB8AC3E}">
        <p14:creationId xmlns:p14="http://schemas.microsoft.com/office/powerpoint/2010/main" val="352993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pic>
        <p:nvPicPr>
          <p:cNvPr id="4" name="Picture 3" descr="Screen Shot 2014-10-04 at 5.34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2" y="5039700"/>
            <a:ext cx="5094957" cy="794957"/>
          </a:xfrm>
          <a:prstGeom prst="rect">
            <a:avLst/>
          </a:prstGeom>
        </p:spPr>
      </p:pic>
      <p:pic>
        <p:nvPicPr>
          <p:cNvPr id="24" name="Picture 23" descr="Screen Shot 2014-10-04 at 5.25.0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" y="4321651"/>
            <a:ext cx="1926105" cy="770442"/>
          </a:xfrm>
          <a:prstGeom prst="rect">
            <a:avLst/>
          </a:prstGeom>
        </p:spPr>
      </p:pic>
      <p:pic>
        <p:nvPicPr>
          <p:cNvPr id="29" name="Picture 28" descr="Screen Shot 2014-10-04 at 5.25.0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14" y="4320121"/>
            <a:ext cx="1926105" cy="770442"/>
          </a:xfrm>
          <a:prstGeom prst="rect">
            <a:avLst/>
          </a:prstGeom>
        </p:spPr>
      </p:pic>
      <p:pic>
        <p:nvPicPr>
          <p:cNvPr id="30" name="Picture 29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1" y="786715"/>
            <a:ext cx="292100" cy="4699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464555" y="1231458"/>
            <a:ext cx="846727" cy="1013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78666" y="4630807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7981" y="3874542"/>
            <a:ext cx="106020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sp>
        <p:nvSpPr>
          <p:cNvPr id="23" name="Freeform 22"/>
          <p:cNvSpPr/>
          <p:nvPr/>
        </p:nvSpPr>
        <p:spPr>
          <a:xfrm>
            <a:off x="3500959" y="1429231"/>
            <a:ext cx="1131741" cy="1931960"/>
          </a:xfrm>
          <a:custGeom>
            <a:avLst/>
            <a:gdLst>
              <a:gd name="connsiteX0" fmla="*/ 437600 w 1131741"/>
              <a:gd name="connsiteY0" fmla="*/ 7469 h 1931960"/>
              <a:gd name="connsiteX1" fmla="*/ 719842 w 1131741"/>
              <a:gd name="connsiteY1" fmla="*/ 58780 h 1931960"/>
              <a:gd name="connsiteX2" fmla="*/ 963597 w 1131741"/>
              <a:gd name="connsiteY2" fmla="*/ 533404 h 1931960"/>
              <a:gd name="connsiteX3" fmla="*/ 1130376 w 1131741"/>
              <a:gd name="connsiteY3" fmla="*/ 1149133 h 1931960"/>
              <a:gd name="connsiteX4" fmla="*/ 1040572 w 1131741"/>
              <a:gd name="connsiteY4" fmla="*/ 1482653 h 1931960"/>
              <a:gd name="connsiteX5" fmla="*/ 1002084 w 1131741"/>
              <a:gd name="connsiteY5" fmla="*/ 1752034 h 1931960"/>
              <a:gd name="connsiteX6" fmla="*/ 796817 w 1131741"/>
              <a:gd name="connsiteY6" fmla="*/ 1918794 h 1931960"/>
              <a:gd name="connsiteX7" fmla="*/ 540234 w 1131741"/>
              <a:gd name="connsiteY7" fmla="*/ 1854656 h 1931960"/>
              <a:gd name="connsiteX8" fmla="*/ 181016 w 1131741"/>
              <a:gd name="connsiteY8" fmla="*/ 1328721 h 1931960"/>
              <a:gd name="connsiteX9" fmla="*/ 1408 w 1131741"/>
              <a:gd name="connsiteY9" fmla="*/ 469266 h 1931960"/>
              <a:gd name="connsiteX10" fmla="*/ 116871 w 1131741"/>
              <a:gd name="connsiteY10" fmla="*/ 58780 h 1931960"/>
              <a:gd name="connsiteX11" fmla="*/ 437600 w 1131741"/>
              <a:gd name="connsiteY11" fmla="*/ 7469 h 19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1741" h="1931960">
                <a:moveTo>
                  <a:pt x="437600" y="7469"/>
                </a:moveTo>
                <a:cubicBezTo>
                  <a:pt x="538095" y="7469"/>
                  <a:pt x="632176" y="-28876"/>
                  <a:pt x="719842" y="58780"/>
                </a:cubicBezTo>
                <a:cubicBezTo>
                  <a:pt x="807508" y="146436"/>
                  <a:pt x="895175" y="351679"/>
                  <a:pt x="963597" y="533404"/>
                </a:cubicBezTo>
                <a:cubicBezTo>
                  <a:pt x="1032019" y="715129"/>
                  <a:pt x="1117547" y="990925"/>
                  <a:pt x="1130376" y="1149133"/>
                </a:cubicBezTo>
                <a:cubicBezTo>
                  <a:pt x="1143205" y="1307341"/>
                  <a:pt x="1061954" y="1382170"/>
                  <a:pt x="1040572" y="1482653"/>
                </a:cubicBezTo>
                <a:cubicBezTo>
                  <a:pt x="1019190" y="1583136"/>
                  <a:pt x="1042710" y="1679344"/>
                  <a:pt x="1002084" y="1752034"/>
                </a:cubicBezTo>
                <a:cubicBezTo>
                  <a:pt x="961458" y="1824724"/>
                  <a:pt x="873792" y="1901690"/>
                  <a:pt x="796817" y="1918794"/>
                </a:cubicBezTo>
                <a:cubicBezTo>
                  <a:pt x="719842" y="1935898"/>
                  <a:pt x="642868" y="1953002"/>
                  <a:pt x="540234" y="1854656"/>
                </a:cubicBezTo>
                <a:cubicBezTo>
                  <a:pt x="437601" y="1756311"/>
                  <a:pt x="270820" y="1559619"/>
                  <a:pt x="181016" y="1328721"/>
                </a:cubicBezTo>
                <a:cubicBezTo>
                  <a:pt x="91212" y="1097823"/>
                  <a:pt x="12099" y="680923"/>
                  <a:pt x="1408" y="469266"/>
                </a:cubicBezTo>
                <a:cubicBezTo>
                  <a:pt x="-9283" y="257609"/>
                  <a:pt x="42034" y="142160"/>
                  <a:pt x="116871" y="58780"/>
                </a:cubicBezTo>
                <a:cubicBezTo>
                  <a:pt x="191708" y="-24600"/>
                  <a:pt x="337105" y="7469"/>
                  <a:pt x="437600" y="7469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157325" y="5246522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04730" y="5270645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93997" y="5128008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89339" y="94773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9293" y="482169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63072" y="4756015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5490B-4AF3-AF45-994B-FD7432D5A234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</p:spTree>
    <p:extLst>
      <p:ext uri="{BB962C8B-B14F-4D97-AF65-F5344CB8AC3E}">
        <p14:creationId xmlns:p14="http://schemas.microsoft.com/office/powerpoint/2010/main" val="15191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851" y="1103181"/>
            <a:ext cx="5670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urier"/>
                <a:cs typeface="Courier"/>
              </a:rPr>
              <a:t>I = </a:t>
            </a:r>
            <a:r>
              <a:rPr lang="fr-FR" dirty="0" err="1">
                <a:latin typeface="Courier"/>
                <a:cs typeface="Courier"/>
              </a:rPr>
              <a:t>imread</a:t>
            </a:r>
            <a:r>
              <a:rPr lang="fr-FR" dirty="0">
                <a:latin typeface="Courier"/>
                <a:cs typeface="Courier"/>
              </a:rPr>
              <a:t>('</a:t>
            </a:r>
            <a:r>
              <a:rPr lang="fr-FR" dirty="0" err="1">
                <a:latin typeface="Courier"/>
                <a:cs typeface="Courier"/>
              </a:rPr>
              <a:t>onerice.bmp</a:t>
            </a:r>
            <a:r>
              <a:rPr lang="fr-FR" dirty="0">
                <a:latin typeface="Courier"/>
                <a:cs typeface="Courier"/>
              </a:rPr>
              <a:t>');</a:t>
            </a:r>
          </a:p>
          <a:p>
            <a:r>
              <a:rPr lang="fr-FR" dirty="0">
                <a:latin typeface="Courier"/>
                <a:cs typeface="Courier"/>
              </a:rPr>
              <a:t>R = I&gt;120;</a:t>
            </a:r>
          </a:p>
          <a:p>
            <a:r>
              <a:rPr lang="fr-FR" dirty="0">
                <a:latin typeface="Courier"/>
                <a:cs typeface="Courier"/>
              </a:rPr>
              <a:t>J = </a:t>
            </a:r>
            <a:r>
              <a:rPr lang="fr-FR" dirty="0" err="1">
                <a:latin typeface="Courier"/>
                <a:cs typeface="Courier"/>
              </a:rPr>
              <a:t>imdilate</a:t>
            </a:r>
            <a:r>
              <a:rPr lang="fr-FR" dirty="0">
                <a:latin typeface="Courier"/>
                <a:cs typeface="Courier"/>
              </a:rPr>
              <a:t>(</a:t>
            </a:r>
            <a:r>
              <a:rPr lang="fr-FR" dirty="0" err="1">
                <a:latin typeface="Courier"/>
                <a:cs typeface="Courier"/>
              </a:rPr>
              <a:t>R,ones</a:t>
            </a:r>
            <a:r>
              <a:rPr lang="fr-FR" dirty="0">
                <a:latin typeface="Courier"/>
                <a:cs typeface="Courier"/>
              </a:rPr>
              <a:t>(11,11));</a:t>
            </a:r>
          </a:p>
          <a:p>
            <a:r>
              <a:rPr lang="fr-FR" dirty="0" err="1">
                <a:latin typeface="Courier"/>
                <a:cs typeface="Courier"/>
              </a:rPr>
              <a:t>Re</a:t>
            </a:r>
            <a:r>
              <a:rPr lang="fr-FR" dirty="0">
                <a:latin typeface="Courier"/>
                <a:cs typeface="Courier"/>
              </a:rPr>
              <a:t> = and(not(R),J); </a:t>
            </a:r>
          </a:p>
          <a:p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 = find(R==1);</a:t>
            </a:r>
          </a:p>
          <a:p>
            <a:r>
              <a:rPr lang="en-US" dirty="0" err="1">
                <a:latin typeface="Courier"/>
                <a:cs typeface="Courier"/>
              </a:rPr>
              <a:t>ie</a:t>
            </a:r>
            <a:r>
              <a:rPr lang="en-US" dirty="0">
                <a:latin typeface="Courier"/>
                <a:cs typeface="Courier"/>
              </a:rPr>
              <a:t> = find(Re==1);</a:t>
            </a:r>
          </a:p>
          <a:p>
            <a:r>
              <a:rPr lang="en-US" dirty="0">
                <a:latin typeface="Courier"/>
                <a:cs typeface="Courier"/>
              </a:rPr>
              <a:t>G = mean(I(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));</a:t>
            </a:r>
          </a:p>
          <a:p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 = mean(I(</a:t>
            </a:r>
            <a:r>
              <a:rPr lang="en-US" dirty="0" err="1">
                <a:latin typeface="Courier"/>
                <a:cs typeface="Courier"/>
              </a:rPr>
              <a:t>ie</a:t>
            </a:r>
            <a:r>
              <a:rPr lang="en-US" dirty="0">
                <a:latin typeface="Courier"/>
                <a:cs typeface="Courier"/>
              </a:rPr>
              <a:t>));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K1 = abs(G-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)/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	   %  0.85   0.0051</a:t>
            </a:r>
          </a:p>
          <a:p>
            <a:r>
              <a:rPr lang="en-US" dirty="0">
                <a:latin typeface="Courier"/>
                <a:cs typeface="Courier"/>
              </a:rPr>
              <a:t>K2 = abs(G-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)/(</a:t>
            </a:r>
            <a:r>
              <a:rPr lang="en-US" dirty="0" err="1">
                <a:latin typeface="Courier"/>
                <a:cs typeface="Courier"/>
              </a:rPr>
              <a:t>G+Ge</a:t>
            </a:r>
            <a:r>
              <a:rPr lang="en-US" dirty="0">
                <a:latin typeface="Courier"/>
                <a:cs typeface="Courier"/>
              </a:rPr>
              <a:t>)  %  0.30   0.0025</a:t>
            </a:r>
          </a:p>
          <a:p>
            <a:r>
              <a:rPr lang="en-US" dirty="0">
                <a:latin typeface="Courier"/>
                <a:cs typeface="Courier"/>
              </a:rPr>
              <a:t>K3 = log(G/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	   %  0.62   0.0051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</a:p>
        </p:txBody>
      </p:sp>
      <p:pic>
        <p:nvPicPr>
          <p:cNvPr id="7" name="Picture 6" descr="Screen Shot 2014-10-04 at 6.0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907" y="615269"/>
            <a:ext cx="1295992" cy="1295992"/>
          </a:xfrm>
          <a:prstGeom prst="rect">
            <a:avLst/>
          </a:prstGeom>
        </p:spPr>
      </p:pic>
      <p:pic>
        <p:nvPicPr>
          <p:cNvPr id="12" name="Picture 11" descr="Screen Shot 2014-10-04 at 6.0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57" y="615269"/>
            <a:ext cx="1299916" cy="1295992"/>
          </a:xfrm>
          <a:prstGeom prst="rect">
            <a:avLst/>
          </a:prstGeom>
        </p:spPr>
      </p:pic>
      <p:pic>
        <p:nvPicPr>
          <p:cNvPr id="35" name="Picture 34" descr="Screen Shot 2014-10-04 at 3.20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18" y="621668"/>
            <a:ext cx="1307786" cy="1295998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5343725" y="756672"/>
            <a:ext cx="469630" cy="977562"/>
          </a:xfrm>
          <a:custGeom>
            <a:avLst/>
            <a:gdLst>
              <a:gd name="connsiteX0" fmla="*/ 159994 w 469630"/>
              <a:gd name="connsiteY0" fmla="*/ 161 h 977562"/>
              <a:gd name="connsiteX1" fmla="*/ 326774 w 469630"/>
              <a:gd name="connsiteY1" fmla="*/ 166921 h 977562"/>
              <a:gd name="connsiteX2" fmla="*/ 467895 w 469630"/>
              <a:gd name="connsiteY2" fmla="*/ 667201 h 977562"/>
              <a:gd name="connsiteX3" fmla="*/ 403749 w 469630"/>
              <a:gd name="connsiteY3" fmla="*/ 782650 h 977562"/>
              <a:gd name="connsiteX4" fmla="*/ 378091 w 469630"/>
              <a:gd name="connsiteY4" fmla="*/ 833961 h 977562"/>
              <a:gd name="connsiteX5" fmla="*/ 403749 w 469630"/>
              <a:gd name="connsiteY5" fmla="*/ 936582 h 977562"/>
              <a:gd name="connsiteX6" fmla="*/ 378091 w 469630"/>
              <a:gd name="connsiteY6" fmla="*/ 975065 h 977562"/>
              <a:gd name="connsiteX7" fmla="*/ 249799 w 469630"/>
              <a:gd name="connsiteY7" fmla="*/ 872444 h 977562"/>
              <a:gd name="connsiteX8" fmla="*/ 44532 w 469630"/>
              <a:gd name="connsiteY8" fmla="*/ 384992 h 977562"/>
              <a:gd name="connsiteX9" fmla="*/ 6044 w 469630"/>
              <a:gd name="connsiteY9" fmla="*/ 141266 h 977562"/>
              <a:gd name="connsiteX10" fmla="*/ 159994 w 469630"/>
              <a:gd name="connsiteY10" fmla="*/ 161 h 97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9630" h="977562">
                <a:moveTo>
                  <a:pt x="159994" y="161"/>
                </a:moveTo>
                <a:cubicBezTo>
                  <a:pt x="213449" y="4437"/>
                  <a:pt x="275457" y="55748"/>
                  <a:pt x="326774" y="166921"/>
                </a:cubicBezTo>
                <a:cubicBezTo>
                  <a:pt x="378091" y="278094"/>
                  <a:pt x="455066" y="564580"/>
                  <a:pt x="467895" y="667201"/>
                </a:cubicBezTo>
                <a:cubicBezTo>
                  <a:pt x="480724" y="769822"/>
                  <a:pt x="418716" y="754857"/>
                  <a:pt x="403749" y="782650"/>
                </a:cubicBezTo>
                <a:cubicBezTo>
                  <a:pt x="388782" y="810443"/>
                  <a:pt x="378091" y="808306"/>
                  <a:pt x="378091" y="833961"/>
                </a:cubicBezTo>
                <a:cubicBezTo>
                  <a:pt x="378091" y="859616"/>
                  <a:pt x="403749" y="913065"/>
                  <a:pt x="403749" y="936582"/>
                </a:cubicBezTo>
                <a:cubicBezTo>
                  <a:pt x="403749" y="960099"/>
                  <a:pt x="403749" y="985755"/>
                  <a:pt x="378091" y="975065"/>
                </a:cubicBezTo>
                <a:cubicBezTo>
                  <a:pt x="352433" y="964375"/>
                  <a:pt x="305392" y="970790"/>
                  <a:pt x="249799" y="872444"/>
                </a:cubicBezTo>
                <a:cubicBezTo>
                  <a:pt x="194206" y="774098"/>
                  <a:pt x="85158" y="506855"/>
                  <a:pt x="44532" y="384992"/>
                </a:cubicBezTo>
                <a:cubicBezTo>
                  <a:pt x="3906" y="263129"/>
                  <a:pt x="-8923" y="205405"/>
                  <a:pt x="6044" y="141266"/>
                </a:cubicBezTo>
                <a:cubicBezTo>
                  <a:pt x="21011" y="77128"/>
                  <a:pt x="106539" y="-4115"/>
                  <a:pt x="159994" y="16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20293" y="1973501"/>
            <a:ext cx="4172946" cy="1302397"/>
            <a:chOff x="4920293" y="1973501"/>
            <a:chExt cx="4172946" cy="130239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128" y="1973501"/>
              <a:ext cx="1292111" cy="129599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004" y="1973501"/>
              <a:ext cx="1288184" cy="129599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293" y="1979900"/>
              <a:ext cx="1295998" cy="1295998"/>
            </a:xfrm>
            <a:prstGeom prst="rect">
              <a:avLst/>
            </a:prstGeom>
          </p:spPr>
        </p:pic>
        <p:sp>
          <p:nvSpPr>
            <p:cNvPr id="15" name="Freeform 14"/>
            <p:cNvSpPr/>
            <p:nvPr/>
          </p:nvSpPr>
          <p:spPr>
            <a:xfrm>
              <a:off x="5227105" y="2370499"/>
              <a:ext cx="857233" cy="433643"/>
            </a:xfrm>
            <a:custGeom>
              <a:avLst/>
              <a:gdLst>
                <a:gd name="connsiteX0" fmla="*/ 58518 w 857233"/>
                <a:gd name="connsiteY0" fmla="*/ 2622 h 433643"/>
                <a:gd name="connsiteX1" fmla="*/ 494710 w 857233"/>
                <a:gd name="connsiteY1" fmla="*/ 220693 h 433643"/>
                <a:gd name="connsiteX2" fmla="*/ 828269 w 857233"/>
                <a:gd name="connsiteY2" fmla="*/ 336142 h 433643"/>
                <a:gd name="connsiteX3" fmla="*/ 828269 w 857233"/>
                <a:gd name="connsiteY3" fmla="*/ 387453 h 433643"/>
                <a:gd name="connsiteX4" fmla="*/ 725635 w 857233"/>
                <a:gd name="connsiteY4" fmla="*/ 400280 h 433643"/>
                <a:gd name="connsiteX5" fmla="*/ 661489 w 857233"/>
                <a:gd name="connsiteY5" fmla="*/ 425936 h 433643"/>
                <a:gd name="connsiteX6" fmla="*/ 635831 w 857233"/>
                <a:gd name="connsiteY6" fmla="*/ 425936 h 433643"/>
                <a:gd name="connsiteX7" fmla="*/ 289443 w 857233"/>
                <a:gd name="connsiteY7" fmla="*/ 336142 h 433643"/>
                <a:gd name="connsiteX8" fmla="*/ 71347 w 857233"/>
                <a:gd name="connsiteY8" fmla="*/ 207865 h 433643"/>
                <a:gd name="connsiteX9" fmla="*/ 7201 w 857233"/>
                <a:gd name="connsiteY9" fmla="*/ 105244 h 433643"/>
                <a:gd name="connsiteX10" fmla="*/ 58518 w 857233"/>
                <a:gd name="connsiteY10" fmla="*/ 2622 h 43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33" h="433643">
                  <a:moveTo>
                    <a:pt x="58518" y="2622"/>
                  </a:moveTo>
                  <a:cubicBezTo>
                    <a:pt x="139769" y="21863"/>
                    <a:pt x="366418" y="165106"/>
                    <a:pt x="494710" y="220693"/>
                  </a:cubicBezTo>
                  <a:cubicBezTo>
                    <a:pt x="623002" y="276280"/>
                    <a:pt x="772676" y="308349"/>
                    <a:pt x="828269" y="336142"/>
                  </a:cubicBezTo>
                  <a:cubicBezTo>
                    <a:pt x="883862" y="363935"/>
                    <a:pt x="845375" y="376763"/>
                    <a:pt x="828269" y="387453"/>
                  </a:cubicBezTo>
                  <a:cubicBezTo>
                    <a:pt x="811163" y="398143"/>
                    <a:pt x="753432" y="393866"/>
                    <a:pt x="725635" y="400280"/>
                  </a:cubicBezTo>
                  <a:cubicBezTo>
                    <a:pt x="697838" y="406694"/>
                    <a:pt x="676456" y="421660"/>
                    <a:pt x="661489" y="425936"/>
                  </a:cubicBezTo>
                  <a:cubicBezTo>
                    <a:pt x="646522" y="430212"/>
                    <a:pt x="697839" y="440902"/>
                    <a:pt x="635831" y="425936"/>
                  </a:cubicBezTo>
                  <a:cubicBezTo>
                    <a:pt x="573823" y="410970"/>
                    <a:pt x="383524" y="372487"/>
                    <a:pt x="289443" y="336142"/>
                  </a:cubicBezTo>
                  <a:cubicBezTo>
                    <a:pt x="195362" y="299797"/>
                    <a:pt x="118387" y="246348"/>
                    <a:pt x="71347" y="207865"/>
                  </a:cubicBezTo>
                  <a:cubicBezTo>
                    <a:pt x="24307" y="169382"/>
                    <a:pt x="11477" y="135175"/>
                    <a:pt x="7201" y="105244"/>
                  </a:cubicBezTo>
                  <a:cubicBezTo>
                    <a:pt x="2925" y="75313"/>
                    <a:pt x="-22733" y="-16619"/>
                    <a:pt x="58518" y="262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930336" y="3716112"/>
            <a:ext cx="1400664" cy="13258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6950" y="224087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M Roman 10 Regular"/>
                <a:cs typeface="LM Roman 10 Regular"/>
              </a:rPr>
              <a:t>I                  R                Re</a:t>
            </a:r>
            <a:endParaRPr lang="en-US" sz="2400" b="1" dirty="0">
              <a:latin typeface="LM Roman 10 Regular"/>
              <a:cs typeface="LM Roman 10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FB3A5-0C21-0843-9180-2A04AF351634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8E4C82-2E73-4642-B852-47CD16D3AA94}"/>
              </a:ext>
            </a:extLst>
          </p:cNvPr>
          <p:cNvGrpSpPr/>
          <p:nvPr/>
        </p:nvGrpSpPr>
        <p:grpSpPr>
          <a:xfrm>
            <a:off x="4195173" y="621668"/>
            <a:ext cx="641777" cy="3151546"/>
            <a:chOff x="4195173" y="621668"/>
            <a:chExt cx="641777" cy="3151546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4A2387D-096A-3648-BB5E-CC405E53EE01}"/>
                </a:ext>
              </a:extLst>
            </p:cNvPr>
            <p:cNvSpPr/>
            <p:nvPr/>
          </p:nvSpPr>
          <p:spPr>
            <a:xfrm>
              <a:off x="4750676" y="621668"/>
              <a:ext cx="86274" cy="12959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1FB6856-700D-4340-88B5-C77FDDE8C723}"/>
                </a:ext>
              </a:extLst>
            </p:cNvPr>
            <p:cNvSpPr/>
            <p:nvPr/>
          </p:nvSpPr>
          <p:spPr>
            <a:xfrm>
              <a:off x="4195173" y="1271752"/>
              <a:ext cx="450399" cy="2501462"/>
            </a:xfrm>
            <a:custGeom>
              <a:avLst/>
              <a:gdLst>
                <a:gd name="connsiteX0" fmla="*/ 450399 w 450399"/>
                <a:gd name="connsiteY0" fmla="*/ 0 h 2501462"/>
                <a:gd name="connsiteX1" fmla="*/ 19475 w 450399"/>
                <a:gd name="connsiteY1" fmla="*/ 1460938 h 2501462"/>
                <a:gd name="connsiteX2" fmla="*/ 114068 w 450399"/>
                <a:gd name="connsiteY2" fmla="*/ 2501462 h 250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99" h="2501462">
                  <a:moveTo>
                    <a:pt x="450399" y="0"/>
                  </a:moveTo>
                  <a:cubicBezTo>
                    <a:pt x="262964" y="522014"/>
                    <a:pt x="75530" y="1044028"/>
                    <a:pt x="19475" y="1460938"/>
                  </a:cubicBezTo>
                  <a:cubicBezTo>
                    <a:pt x="-36580" y="1877848"/>
                    <a:pt x="38744" y="2189655"/>
                    <a:pt x="114068" y="2501462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F91DC0-480A-F04B-BA80-147E9758FA6D}"/>
              </a:ext>
            </a:extLst>
          </p:cNvPr>
          <p:cNvGrpSpPr/>
          <p:nvPr/>
        </p:nvGrpSpPr>
        <p:grpSpPr>
          <a:xfrm>
            <a:off x="4991064" y="3582103"/>
            <a:ext cx="4045501" cy="772832"/>
            <a:chOff x="1645269" y="801513"/>
            <a:chExt cx="4045501" cy="772832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BC20E5E9-9ACA-9D4F-8633-B5F65070D41E}"/>
                </a:ext>
              </a:extLst>
            </p:cNvPr>
            <p:cNvSpPr/>
            <p:nvPr/>
          </p:nvSpPr>
          <p:spPr>
            <a:xfrm rot="16200000">
              <a:off x="3585370" y="-1138588"/>
              <a:ext cx="165299" cy="40455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BEB65FB-AAA9-0D4A-B1DE-10EE485CAF45}"/>
                </a:ext>
              </a:extLst>
            </p:cNvPr>
            <p:cNvSpPr/>
            <p:nvPr/>
          </p:nvSpPr>
          <p:spPr>
            <a:xfrm rot="3104996" flipH="1">
              <a:off x="3317735" y="1031678"/>
              <a:ext cx="320600" cy="764733"/>
            </a:xfrm>
            <a:custGeom>
              <a:avLst/>
              <a:gdLst>
                <a:gd name="connsiteX0" fmla="*/ 450399 w 450399"/>
                <a:gd name="connsiteY0" fmla="*/ 0 h 2501462"/>
                <a:gd name="connsiteX1" fmla="*/ 19475 w 450399"/>
                <a:gd name="connsiteY1" fmla="*/ 1460938 h 2501462"/>
                <a:gd name="connsiteX2" fmla="*/ 114068 w 450399"/>
                <a:gd name="connsiteY2" fmla="*/ 2501462 h 250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99" h="2501462">
                  <a:moveTo>
                    <a:pt x="450399" y="0"/>
                  </a:moveTo>
                  <a:cubicBezTo>
                    <a:pt x="262964" y="522014"/>
                    <a:pt x="75530" y="1044028"/>
                    <a:pt x="19475" y="1460938"/>
                  </a:cubicBezTo>
                  <a:cubicBezTo>
                    <a:pt x="-36580" y="1877848"/>
                    <a:pt x="38744" y="2189655"/>
                    <a:pt x="114068" y="2501462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01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Crossing Line Profiles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mw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5029200"/>
            <a:ext cx="11125200" cy="143512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752600" y="3505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6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1158</Words>
  <Application>Microsoft Macintosh PowerPoint</Application>
  <PresentationFormat>On-screen Show (4:3)</PresentationFormat>
  <Paragraphs>508</Paragraphs>
  <Slides>27</Slides>
  <Notes>20</Notes>
  <HiddenSlides>11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CG Times</vt:lpstr>
      <vt:lpstr>Courier</vt:lpstr>
      <vt:lpstr>Garamond</vt:lpstr>
      <vt:lpstr>Helvetica</vt:lpstr>
      <vt:lpstr>LM Roman 10 Regular</vt:lpstr>
      <vt:lpstr>Symbol</vt:lpstr>
      <vt:lpstr>Times New Roman</vt:lpstr>
      <vt:lpstr>Trebuchet MS</vt:lpstr>
      <vt:lpstr>Tema de Office</vt:lpstr>
      <vt:lpstr>Fotografía de Photo Editor</vt:lpstr>
      <vt:lpstr>Equation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 Crossing line profiles ]</vt:lpstr>
      <vt:lpstr>[ Segmentation of potential flaws ]</vt:lpstr>
      <vt:lpstr>[ Segmentation of potential flaws ]</vt:lpstr>
      <vt:lpstr>[ Crossing line profiles ]</vt:lpstr>
      <vt:lpstr>[ Crossing line profiles ]</vt:lpstr>
      <vt:lpstr>[ Crossing line profiles ]</vt:lpstr>
      <vt:lpstr>[ Crossing line profiles ]</vt:lpstr>
      <vt:lpstr>[ 4. Performance analysis ]</vt:lpstr>
      <vt:lpstr>[ 4. Performance analysis ]</vt:lpstr>
      <vt:lpstr>[ 4. Performance analysis ]</vt:lpstr>
      <vt:lpstr>[ 4. Performance analysis ]</vt:lpstr>
      <vt:lpstr>[ 4. Performance analysis ]</vt:lpstr>
      <vt:lpstr>[ Classification ]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58</cp:revision>
  <dcterms:created xsi:type="dcterms:W3CDTF">2012-03-29T14:01:40Z</dcterms:created>
  <dcterms:modified xsi:type="dcterms:W3CDTF">2025-04-15T14:00:55Z</dcterms:modified>
</cp:coreProperties>
</file>